
<file path=[Content_Types].xml><?xml version="1.0" encoding="utf-8"?>
<Types xmlns="http://schemas.openxmlformats.org/package/2006/content-types">
  <Default Extension="jpeg" ContentType="image/jpeg"/>
  <Default Extension="wav" ContentType="audio/x-wav"/>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309" r:id="rId3"/>
    <p:sldId id="408" r:id="rId4"/>
    <p:sldId id="419" r:id="rId5"/>
    <p:sldId id="289" r:id="rId6"/>
    <p:sldId id="307" r:id="rId8"/>
    <p:sldId id="394" r:id="rId9"/>
    <p:sldId id="354" r:id="rId10"/>
    <p:sldId id="401" r:id="rId11"/>
    <p:sldId id="371" r:id="rId12"/>
    <p:sldId id="322" r:id="rId13"/>
    <p:sldId id="291" r:id="rId14"/>
    <p:sldId id="305" r:id="rId15"/>
    <p:sldId id="30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7423"/>
    <a:srgbClr val="F97C22"/>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5220" autoAdjust="0"/>
  </p:normalViewPr>
  <p:slideViewPr>
    <p:cSldViewPr snapToGrid="0" showGuides="1">
      <p:cViewPr>
        <p:scale>
          <a:sx n="66" d="100"/>
          <a:sy n="66" d="100"/>
        </p:scale>
        <p:origin x="1267" y="355"/>
      </p:cViewPr>
      <p:guideLst>
        <p:guide pos="7404"/>
        <p:guide orient="horz" pos="2084"/>
      </p:guideLst>
    </p:cSldViewPr>
  </p:slideViewPr>
  <p:notesTextViewPr>
    <p:cViewPr>
      <p:scale>
        <a:sx n="1" d="1"/>
        <a:sy n="1" d="1"/>
      </p:scale>
      <p:origin x="0" y="0"/>
    </p:cViewPr>
  </p:notesTextViewPr>
  <p:sorterViewPr>
    <p:cViewPr>
      <p:scale>
        <a:sx n="100" d="100"/>
        <a:sy n="100" d="100"/>
      </p:scale>
      <p:origin x="0" y="0"/>
    </p:cViewPr>
  </p:sorterViewPr>
  <p:gridSpacing cx="719999" cy="71999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E8FBCF-53EA-4139-BA7E-6262EBB343E2}" type="datetimeFigureOut">
              <a:rPr lang="en-GB" smtClean="0"/>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5C0900-6D37-46BF-8EC6-D8B58EB3747E}" type="slidenum">
              <a:rPr lang="en-GB" smtClean="0"/>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6" name="Picture Placeholder 45"/>
          <p:cNvSpPr>
            <a:spLocks noGrp="1"/>
          </p:cNvSpPr>
          <p:nvPr>
            <p:ph type="pic" sz="quarter" idx="12"/>
          </p:nvPr>
        </p:nvSpPr>
        <p:spPr>
          <a:xfrm>
            <a:off x="0" y="0"/>
            <a:ext cx="12192000" cy="6858000"/>
          </a:xfrm>
        </p:spPr>
        <p:txBody>
          <a:bodyPr/>
          <a:lstStyle>
            <a:lvl1pPr marL="0" indent="0">
              <a:buNone/>
              <a:defRPr/>
            </a:lvl1pPr>
          </a:lstStyle>
          <a:p>
            <a:endParaRPr lang="en-IN" dirty="0"/>
          </a:p>
        </p:txBody>
      </p:sp>
      <p:sp>
        <p:nvSpPr>
          <p:cNvPr id="31" name="Text Placeholder 30"/>
          <p:cNvSpPr>
            <a:spLocks noGrp="1"/>
          </p:cNvSpPr>
          <p:nvPr userDrawn="1">
            <p:ph type="body" sz="quarter" idx="10" hasCustomPrompt="1"/>
          </p:nvPr>
        </p:nvSpPr>
        <p:spPr>
          <a:xfrm>
            <a:off x="429361" y="3862753"/>
            <a:ext cx="9354719" cy="1143000"/>
          </a:xfrm>
        </p:spPr>
        <p:txBody>
          <a:bodyPr anchor="ctr">
            <a:noAutofit/>
          </a:bodyPr>
          <a:lstStyle>
            <a:lvl1pPr marL="0" indent="0" algn="l" defTabSz="914400" rtl="0" eaLnBrk="1" latinLnBrk="0" hangingPunct="1">
              <a:buNone/>
              <a:defRPr lang="en-US" sz="5400" b="1" kern="1200" spc="300" baseline="0" dirty="0" smtClean="0">
                <a:solidFill>
                  <a:schemeClr val="bg1"/>
                </a:solidFill>
                <a:latin typeface="Raleway Black" panose="020B0A03030101060003" pitchFamily="34" charset="0"/>
                <a:ea typeface="+mn-ea"/>
                <a:cs typeface="Arial" panose="020B0604020202020204" pitchFamily="34" charset="0"/>
              </a:defRPr>
            </a:lvl1pPr>
            <a:lvl2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2pPr>
            <a:lvl3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3pPr>
            <a:lvl4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4pPr>
            <a:lvl5pPr marL="0" algn="l" defTabSz="914400" rtl="0" eaLnBrk="1" latinLnBrk="0" hangingPunct="1">
              <a:defRPr lang="en-IN" sz="8000" b="1" kern="1200" spc="300" dirty="0">
                <a:solidFill>
                  <a:schemeClr val="bg1"/>
                </a:solidFill>
                <a:latin typeface="Raleway Black" panose="020B0A03030101060003" pitchFamily="34" charset="0"/>
                <a:ea typeface="+mn-ea"/>
                <a:cs typeface="Arial" panose="020B0604020202020204" pitchFamily="34" charset="0"/>
              </a:defRPr>
            </a:lvl5pPr>
          </a:lstStyle>
          <a:p>
            <a:pPr lvl="0"/>
            <a:r>
              <a:rPr lang="en-US" dirty="0"/>
              <a:t>CLICK TO ADD TITTLE</a:t>
            </a:r>
            <a:endParaRPr lang="en-IN" dirty="0"/>
          </a:p>
        </p:txBody>
      </p:sp>
      <p:sp>
        <p:nvSpPr>
          <p:cNvPr id="32" name="Text Placeholder 30"/>
          <p:cNvSpPr>
            <a:spLocks noGrp="1"/>
          </p:cNvSpPr>
          <p:nvPr userDrawn="1">
            <p:ph type="body" sz="quarter" idx="11" hasCustomPrompt="1"/>
          </p:nvPr>
        </p:nvSpPr>
        <p:spPr>
          <a:xfrm>
            <a:off x="429361" y="5195939"/>
            <a:ext cx="5582285" cy="1143000"/>
          </a:xfrm>
        </p:spPr>
        <p:txBody>
          <a:bodyPr anchor="ctr">
            <a:noAutofit/>
          </a:bodyPr>
          <a:lstStyle>
            <a:lvl1pPr marL="0" indent="0" algn="l" defTabSz="914400" rtl="0" eaLnBrk="1" latinLnBrk="0" hangingPunct="1">
              <a:buNone/>
              <a:defRPr lang="en-IN" sz="3200" b="1" kern="1200" spc="300" dirty="0">
                <a:solidFill>
                  <a:schemeClr val="bg1"/>
                </a:solidFill>
                <a:latin typeface="Raleway Black" panose="020B0A03030101060003" pitchFamily="34" charset="0"/>
                <a:ea typeface="+mn-ea"/>
                <a:cs typeface="Arial" panose="020B0604020202020204" pitchFamily="34" charset="0"/>
              </a:defRPr>
            </a:lvl1pPr>
            <a:lvl2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2pPr>
            <a:lvl3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3pPr>
            <a:lvl4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4pPr>
            <a:lvl5pPr marL="0" algn="l" defTabSz="914400" rtl="0" eaLnBrk="1" latinLnBrk="0" hangingPunct="1">
              <a:defRPr lang="en-IN" sz="8000" b="1" kern="1200" spc="300" dirty="0">
                <a:solidFill>
                  <a:schemeClr val="bg1"/>
                </a:solidFill>
                <a:latin typeface="Raleway Black" panose="020B0A03030101060003" pitchFamily="34" charset="0"/>
                <a:ea typeface="+mn-ea"/>
                <a:cs typeface="Arial" panose="020B0604020202020204" pitchFamily="34" charset="0"/>
              </a:defRPr>
            </a:lvl5pPr>
          </a:lstStyle>
          <a:p>
            <a:pPr lvl="0"/>
            <a:r>
              <a:rPr lang="en-US" dirty="0"/>
              <a:t>CLICK TO ADD TITTLE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creenshot Placing">
    <p:spTree>
      <p:nvGrpSpPr>
        <p:cNvPr id="1" name=""/>
        <p:cNvGrpSpPr/>
        <p:nvPr/>
      </p:nvGrpSpPr>
      <p:grpSpPr>
        <a:xfrm>
          <a:off x="0" y="0"/>
          <a:ext cx="0" cy="0"/>
          <a:chOff x="0" y="0"/>
          <a:chExt cx="0" cy="0"/>
        </a:xfrm>
      </p:grpSpPr>
      <p:sp>
        <p:nvSpPr>
          <p:cNvPr id="35" name="Picture Placeholder 34"/>
          <p:cNvSpPr>
            <a:spLocks noGrp="1"/>
          </p:cNvSpPr>
          <p:nvPr>
            <p:ph type="pic" sz="quarter" idx="10"/>
          </p:nvPr>
        </p:nvSpPr>
        <p:spPr>
          <a:xfrm>
            <a:off x="1049338" y="1639619"/>
            <a:ext cx="2359025" cy="4177604"/>
          </a:xfrm>
        </p:spPr>
        <p:txBody>
          <a:bodyPr/>
          <a:lstStyle>
            <a:lvl1pPr marL="0" indent="0">
              <a:buNone/>
              <a:defRPr/>
            </a:lvl1pPr>
          </a:lstStyle>
          <a:p>
            <a:endParaRPr lang="en-IN" dirty="0"/>
          </a:p>
        </p:txBody>
      </p:sp>
      <p:sp>
        <p:nvSpPr>
          <p:cNvPr id="36" name="Picture Placeholder 34"/>
          <p:cNvSpPr>
            <a:spLocks noGrp="1"/>
          </p:cNvSpPr>
          <p:nvPr>
            <p:ph type="pic" sz="quarter" idx="11"/>
          </p:nvPr>
        </p:nvSpPr>
        <p:spPr>
          <a:xfrm>
            <a:off x="4916487" y="1639619"/>
            <a:ext cx="2359025" cy="4177604"/>
          </a:xfrm>
        </p:spPr>
        <p:txBody>
          <a:bodyPr/>
          <a:lstStyle>
            <a:lvl1pPr marL="0" indent="0">
              <a:buNone/>
              <a:defRPr/>
            </a:lvl1pPr>
          </a:lstStyle>
          <a:p>
            <a:endParaRPr lang="en-IN" dirty="0"/>
          </a:p>
        </p:txBody>
      </p:sp>
      <p:sp>
        <p:nvSpPr>
          <p:cNvPr id="37" name="Picture Placeholder 34"/>
          <p:cNvSpPr>
            <a:spLocks noGrp="1"/>
          </p:cNvSpPr>
          <p:nvPr>
            <p:ph type="pic" sz="quarter" idx="12"/>
          </p:nvPr>
        </p:nvSpPr>
        <p:spPr>
          <a:xfrm>
            <a:off x="8788610" y="1639619"/>
            <a:ext cx="2359025" cy="4177604"/>
          </a:xfrm>
        </p:spPr>
        <p:txBody>
          <a:bodyPr/>
          <a:lstStyle>
            <a:lvl1pPr marL="0" indent="0">
              <a:buNone/>
              <a:defRPr/>
            </a:lvl1pPr>
          </a:lstStyle>
          <a:p>
            <a:endParaRPr lang="en-IN" dirty="0"/>
          </a:p>
        </p:txBody>
      </p:sp>
      <p:sp>
        <p:nvSpPr>
          <p:cNvPr id="42" name="Text Placeholder 41"/>
          <p:cNvSpPr>
            <a:spLocks noGrp="1"/>
          </p:cNvSpPr>
          <p:nvPr>
            <p:ph type="body" sz="quarter" idx="13" hasCustomPrompt="1"/>
          </p:nvPr>
        </p:nvSpPr>
        <p:spPr>
          <a:xfrm>
            <a:off x="452530" y="232837"/>
            <a:ext cx="5643470" cy="576406"/>
          </a:xfrm>
        </p:spPr>
        <p:txBody>
          <a:bodyPr anchor="ctr">
            <a:noAutofit/>
          </a:bodyPr>
          <a:lstStyle>
            <a:lvl1pPr marL="0" indent="0" algn="l" defTabSz="914400" rtl="0" eaLnBrk="1" latinLnBrk="0" hangingPunct="1">
              <a:buNone/>
              <a:defRPr lang="en-US" sz="4000" b="1" kern="1200" dirty="0" smtClean="0">
                <a:solidFill>
                  <a:srgbClr val="F97C22"/>
                </a:solidFill>
                <a:latin typeface="Raleway Black" panose="020B0A03030101060003" pitchFamily="34" charset="0"/>
                <a:ea typeface="+mn-ea"/>
                <a:cs typeface="Arial" panose="020B0604020202020204" pitchFamily="34" charset="0"/>
              </a:defRPr>
            </a:lvl1pPr>
          </a:lstStyle>
          <a:p>
            <a:pPr lvl="0"/>
            <a:r>
              <a:rPr lang="en-US" dirty="0"/>
              <a:t>Click to add Tittle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1" name="Picture Placeholder 6"/>
          <p:cNvSpPr>
            <a:spLocks noGrp="1"/>
          </p:cNvSpPr>
          <p:nvPr>
            <p:ph type="pic" sz="quarter" idx="10"/>
          </p:nvPr>
        </p:nvSpPr>
        <p:spPr>
          <a:xfrm>
            <a:off x="0" y="0"/>
            <a:ext cx="12192000" cy="1965325"/>
          </a:xfrm>
        </p:spPr>
        <p:txBody>
          <a:bodyPr/>
          <a:lstStyle>
            <a:lvl1pPr marL="0" indent="0">
              <a:buFont typeface="Arial" panose="020B0604020202020204" pitchFamily="34" charset="0"/>
              <a:buNone/>
              <a:defRPr/>
            </a:lvl1pPr>
          </a:lstStyle>
          <a:p>
            <a:endParaRPr lang="en-IN" dirty="0"/>
          </a:p>
        </p:txBody>
      </p:sp>
      <p:sp>
        <p:nvSpPr>
          <p:cNvPr id="13" name="Table Placeholder 12"/>
          <p:cNvSpPr>
            <a:spLocks noGrp="1"/>
          </p:cNvSpPr>
          <p:nvPr>
            <p:ph type="tbl" sz="quarter" idx="15"/>
          </p:nvPr>
        </p:nvSpPr>
        <p:spPr>
          <a:xfrm>
            <a:off x="442913" y="2244725"/>
            <a:ext cx="11306175" cy="4137025"/>
          </a:xfrm>
        </p:spPr>
        <p:txBody>
          <a:bodyPr/>
          <a:lstStyle>
            <a:lvl1pPr marL="0" indent="0">
              <a:buNone/>
              <a:defRPr/>
            </a:lvl1pPr>
          </a:lstStyle>
          <a:p>
            <a:endParaRPr lang="en-IN" dirty="0"/>
          </a:p>
        </p:txBody>
      </p:sp>
      <p:sp>
        <p:nvSpPr>
          <p:cNvPr id="9" name="Text Placeholder 17"/>
          <p:cNvSpPr>
            <a:spLocks noGrp="1"/>
          </p:cNvSpPr>
          <p:nvPr>
            <p:ph type="body" sz="quarter" idx="12" hasCustomPrompt="1"/>
          </p:nvPr>
        </p:nvSpPr>
        <p:spPr>
          <a:xfrm>
            <a:off x="442913" y="1249680"/>
            <a:ext cx="3886200" cy="655637"/>
          </a:xfrm>
        </p:spPr>
        <p:txBody>
          <a:bodyPr anchor="ctr">
            <a:normAutofit/>
          </a:bodyPr>
          <a:lstStyle>
            <a:lvl1pPr marL="0" indent="0" algn="l">
              <a:buFont typeface="Arial" panose="020B0604020202020204" pitchFamily="34" charset="0"/>
              <a:buNone/>
              <a:defRPr lang="en-IN" sz="2800" b="1" kern="1200" dirty="0">
                <a:solidFill>
                  <a:schemeClr val="bg1"/>
                </a:solidFill>
                <a:latin typeface="Raleway Black" panose="020B0A03030101060003" pitchFamily="34" charset="0"/>
                <a:ea typeface="+mn-ea"/>
                <a:cs typeface="Arial" panose="020B0604020202020204" pitchFamily="34" charset="0"/>
              </a:defRPr>
            </a:lvl1pPr>
          </a:lstStyle>
          <a:p>
            <a:pPr marL="457200" lvl="0" indent="-457200" algn="l" defTabSz="914400" rtl="0" eaLnBrk="1" latinLnBrk="0" hangingPunct="1">
              <a:lnSpc>
                <a:spcPct val="90000"/>
              </a:lnSpc>
              <a:spcBef>
                <a:spcPts val="1000"/>
              </a:spcBef>
            </a:pPr>
            <a:r>
              <a:rPr lang="en-US" dirty="0"/>
              <a:t>Click to edit the Tittle</a:t>
            </a:r>
            <a:endParaRPr lang="en-IN" dirty="0"/>
          </a:p>
        </p:txBody>
      </p:sp>
      <p:sp>
        <p:nvSpPr>
          <p:cNvPr id="10" name="Text Placeholder 21"/>
          <p:cNvSpPr>
            <a:spLocks noGrp="1"/>
          </p:cNvSpPr>
          <p:nvPr>
            <p:ph type="body" sz="quarter" idx="14" hasCustomPrompt="1"/>
          </p:nvPr>
        </p:nvSpPr>
        <p:spPr>
          <a:xfrm>
            <a:off x="442913" y="458788"/>
            <a:ext cx="5212080" cy="701675"/>
          </a:xfrm>
        </p:spPr>
        <p:txBody>
          <a:bodyPr>
            <a:normAutofit/>
          </a:bodyPr>
          <a:lstStyle>
            <a:lvl1pPr marL="0" indent="0" algn="l">
              <a:buFont typeface="Arial" panose="020B0604020202020204" pitchFamily="34" charset="0"/>
              <a:buNone/>
              <a:defRPr lang="en-US" sz="4000" b="1" kern="1200" dirty="0">
                <a:solidFill>
                  <a:schemeClr val="bg1"/>
                </a:solidFill>
                <a:latin typeface="Raleway Black" panose="020B0A03030101060003" pitchFamily="34" charset="0"/>
                <a:ea typeface="+mn-ea"/>
                <a:cs typeface="Arial" panose="020B0604020202020204" pitchFamily="34" charset="0"/>
              </a:defRPr>
            </a:lvl1pPr>
          </a:lstStyle>
          <a:p>
            <a:pPr marL="228600" lvl="0" indent="-228600" algn="l" defTabSz="914400" rtl="0" eaLnBrk="1" latinLnBrk="0" hangingPunct="1">
              <a:lnSpc>
                <a:spcPct val="90000"/>
              </a:lnSpc>
              <a:spcBef>
                <a:spcPts val="1000"/>
              </a:spcBef>
            </a:pPr>
            <a:r>
              <a:rPr lang="en-US" dirty="0"/>
              <a:t>Click to edit the Tittle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 and text">
    <p:spTree>
      <p:nvGrpSpPr>
        <p:cNvPr id="1" name=""/>
        <p:cNvGrpSpPr/>
        <p:nvPr/>
      </p:nvGrpSpPr>
      <p:grpSpPr>
        <a:xfrm>
          <a:off x="0" y="0"/>
          <a:ext cx="0" cy="0"/>
          <a:chOff x="0" y="0"/>
          <a:chExt cx="0" cy="0"/>
        </a:xfrm>
      </p:grpSpPr>
      <p:sp>
        <p:nvSpPr>
          <p:cNvPr id="8" name="Picture Placeholder 6"/>
          <p:cNvSpPr>
            <a:spLocks noGrp="1"/>
          </p:cNvSpPr>
          <p:nvPr>
            <p:ph type="pic" sz="quarter" idx="10"/>
          </p:nvPr>
        </p:nvSpPr>
        <p:spPr>
          <a:xfrm>
            <a:off x="0" y="0"/>
            <a:ext cx="12192000" cy="1965325"/>
          </a:xfrm>
        </p:spPr>
        <p:txBody>
          <a:bodyPr/>
          <a:lstStyle>
            <a:lvl1pPr marL="0" indent="0">
              <a:buFont typeface="Arial" panose="020B0604020202020204" pitchFamily="34" charset="0"/>
              <a:buNone/>
              <a:defRPr/>
            </a:lvl1pPr>
          </a:lstStyle>
          <a:p>
            <a:endParaRPr lang="en-IN" dirty="0"/>
          </a:p>
        </p:txBody>
      </p:sp>
      <p:sp>
        <p:nvSpPr>
          <p:cNvPr id="14" name="Text Placeholder 22"/>
          <p:cNvSpPr>
            <a:spLocks noGrp="1"/>
          </p:cNvSpPr>
          <p:nvPr>
            <p:ph type="body" sz="quarter" idx="17" hasCustomPrompt="1"/>
          </p:nvPr>
        </p:nvSpPr>
        <p:spPr>
          <a:xfrm>
            <a:off x="442913" y="2244725"/>
            <a:ext cx="5212080" cy="4137026"/>
          </a:xfrm>
        </p:spPr>
        <p:txBody>
          <a:bodyPr>
            <a:normAutofit/>
          </a:bodyPr>
          <a:lstStyle>
            <a:lvl1pPr marL="0" indent="0" algn="l" defTabSz="914400" rtl="0" eaLnBrk="1" latinLnBrk="0" hangingPunct="1">
              <a:lnSpc>
                <a:spcPct val="90000"/>
              </a:lnSpc>
              <a:spcBef>
                <a:spcPts val="1000"/>
              </a:spcBef>
              <a:buClr>
                <a:srgbClr val="F97C22"/>
              </a:buClr>
              <a:buFont typeface="Arial" panose="020B0604020202020204" pitchFamily="34" charset="0"/>
              <a:buNone/>
              <a:defRPr lang="en-US" sz="1400" kern="1200" dirty="0" smtClean="0">
                <a:solidFill>
                  <a:schemeClr val="tx1">
                    <a:lumMod val="75000"/>
                    <a:lumOff val="25000"/>
                  </a:schemeClr>
                </a:solidFill>
                <a:latin typeface="Raleway" charset="0"/>
                <a:ea typeface="+mn-ea"/>
                <a:cs typeface="+mn-cs"/>
              </a:defRPr>
            </a:lvl1pPr>
          </a:lstStyle>
          <a:p>
            <a:pPr marL="0" lvl="0" indent="0" algn="l" defTabSz="914400" rtl="0" eaLnBrk="1" latinLnBrk="0" hangingPunct="1">
              <a:lnSpc>
                <a:spcPct val="90000"/>
              </a:lnSpc>
              <a:spcBef>
                <a:spcPts val="1000"/>
              </a:spcBef>
              <a:buClr>
                <a:srgbClr val="F97C22"/>
              </a:buClr>
              <a:buFont typeface="Arial" panose="020B0604020202020204" pitchFamily="34" charset="0"/>
              <a:buNone/>
            </a:pPr>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Ipsum passages, and more recently with desktop publishing software like Aldus PageMaker including versions of Lorem Ipsum.</a:t>
            </a:r>
            <a:endParaRPr lang="en-US" dirty="0"/>
          </a:p>
        </p:txBody>
      </p:sp>
      <p:sp>
        <p:nvSpPr>
          <p:cNvPr id="16" name="Chart Placeholder 15"/>
          <p:cNvSpPr>
            <a:spLocks noGrp="1"/>
          </p:cNvSpPr>
          <p:nvPr>
            <p:ph type="chart" sz="quarter" idx="18"/>
          </p:nvPr>
        </p:nvSpPr>
        <p:spPr>
          <a:xfrm>
            <a:off x="6202680" y="2244725"/>
            <a:ext cx="5546408" cy="4137025"/>
          </a:xfrm>
        </p:spPr>
        <p:txBody>
          <a:bodyPr/>
          <a:lstStyle>
            <a:lvl1pPr marL="0" indent="0">
              <a:buNone/>
              <a:defRPr/>
            </a:lvl1pPr>
          </a:lstStyle>
          <a:p>
            <a:endParaRPr lang="en-IN" dirty="0"/>
          </a:p>
        </p:txBody>
      </p:sp>
      <p:sp>
        <p:nvSpPr>
          <p:cNvPr id="6" name="Text Placeholder 17"/>
          <p:cNvSpPr>
            <a:spLocks noGrp="1"/>
          </p:cNvSpPr>
          <p:nvPr>
            <p:ph type="body" sz="quarter" idx="12" hasCustomPrompt="1"/>
          </p:nvPr>
        </p:nvSpPr>
        <p:spPr>
          <a:xfrm>
            <a:off x="442913" y="1249680"/>
            <a:ext cx="3886200" cy="655637"/>
          </a:xfrm>
        </p:spPr>
        <p:txBody>
          <a:bodyPr anchor="ctr">
            <a:normAutofit/>
          </a:bodyPr>
          <a:lstStyle>
            <a:lvl1pPr marL="0" indent="0" algn="l">
              <a:buFont typeface="Arial" panose="020B0604020202020204" pitchFamily="34" charset="0"/>
              <a:buNone/>
              <a:defRPr lang="en-IN" sz="2000" b="1" kern="1200" dirty="0">
                <a:solidFill>
                  <a:schemeClr val="bg1"/>
                </a:solidFill>
                <a:latin typeface="Raleway Black" panose="020B0A03030101060003" pitchFamily="34" charset="0"/>
                <a:ea typeface="+mn-ea"/>
                <a:cs typeface="Arial" panose="020B0604020202020204" pitchFamily="34" charset="0"/>
              </a:defRPr>
            </a:lvl1pPr>
          </a:lstStyle>
          <a:p>
            <a:pPr marL="457200" lvl="0" indent="-457200" algn="l" defTabSz="914400" rtl="0" eaLnBrk="1" latinLnBrk="0" hangingPunct="1">
              <a:lnSpc>
                <a:spcPct val="90000"/>
              </a:lnSpc>
              <a:spcBef>
                <a:spcPts val="1000"/>
              </a:spcBef>
            </a:pPr>
            <a:r>
              <a:rPr lang="en-US" dirty="0"/>
              <a:t>Click to edit the Tittle</a:t>
            </a:r>
            <a:endParaRPr lang="en-IN" dirty="0"/>
          </a:p>
        </p:txBody>
      </p:sp>
      <p:sp>
        <p:nvSpPr>
          <p:cNvPr id="7" name="Text Placeholder 21"/>
          <p:cNvSpPr>
            <a:spLocks noGrp="1"/>
          </p:cNvSpPr>
          <p:nvPr>
            <p:ph type="body" sz="quarter" idx="14" hasCustomPrompt="1"/>
          </p:nvPr>
        </p:nvSpPr>
        <p:spPr>
          <a:xfrm>
            <a:off x="442913" y="458788"/>
            <a:ext cx="5212080" cy="701675"/>
          </a:xfrm>
        </p:spPr>
        <p:txBody>
          <a:bodyPr>
            <a:normAutofit/>
          </a:bodyPr>
          <a:lstStyle>
            <a:lvl1pPr marL="0" indent="0" algn="l">
              <a:buFont typeface="Arial" panose="020B0604020202020204" pitchFamily="34" charset="0"/>
              <a:buNone/>
              <a:defRPr lang="en-US" sz="3200" b="1" kern="1200" dirty="0">
                <a:solidFill>
                  <a:schemeClr val="bg1"/>
                </a:solidFill>
                <a:latin typeface="Raleway Black" panose="020B0A03030101060003" pitchFamily="34" charset="0"/>
                <a:ea typeface="+mn-ea"/>
                <a:cs typeface="Arial" panose="020B0604020202020204" pitchFamily="34" charset="0"/>
              </a:defRPr>
            </a:lvl1pPr>
          </a:lstStyle>
          <a:p>
            <a:pPr marL="228600" lvl="0" indent="-228600" algn="l" defTabSz="914400" rtl="0" eaLnBrk="1" latinLnBrk="0" hangingPunct="1">
              <a:lnSpc>
                <a:spcPct val="90000"/>
              </a:lnSpc>
              <a:spcBef>
                <a:spcPts val="1000"/>
              </a:spcBef>
            </a:pPr>
            <a:r>
              <a:rPr lang="en-US" dirty="0"/>
              <a:t>Click to edit the Tittle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12192000" cy="6858000"/>
          </a:xfrm>
        </p:spPr>
        <p:txBody>
          <a:bodyPr/>
          <a:lstStyle>
            <a:lvl1pPr marL="0" indent="0">
              <a:buNone/>
              <a:defRPr>
                <a:solidFill>
                  <a:schemeClr val="bg1"/>
                </a:solidFill>
              </a:defRPr>
            </a:lvl1pPr>
          </a:lstStyle>
          <a:p>
            <a:endParaRPr lang="en-IN" dirty="0"/>
          </a:p>
        </p:txBody>
      </p:sp>
      <p:sp>
        <p:nvSpPr>
          <p:cNvPr id="9" name="TextBox 8"/>
          <p:cNvSpPr txBox="1"/>
          <p:nvPr userDrawn="1"/>
        </p:nvSpPr>
        <p:spPr>
          <a:xfrm>
            <a:off x="524193" y="1068130"/>
            <a:ext cx="4480560" cy="769441"/>
          </a:xfrm>
          <a:prstGeom prst="rect">
            <a:avLst/>
          </a:prstGeom>
          <a:noFill/>
        </p:spPr>
        <p:txBody>
          <a:bodyPr wrap="square" rtlCol="0">
            <a:spAutoFit/>
          </a:bodyPr>
          <a:lstStyle/>
          <a:p>
            <a:pPr marL="0" algn="l" defTabSz="914400" rtl="0" eaLnBrk="1" latinLnBrk="0" hangingPunct="1"/>
            <a:r>
              <a:rPr lang="en-US" sz="4400" kern="1200" dirty="0">
                <a:solidFill>
                  <a:schemeClr val="bg1"/>
                </a:solidFill>
                <a:latin typeface="Raleway Black" panose="020B0A03030101060003" pitchFamily="34" charset="0"/>
                <a:ea typeface="+mn-ea"/>
                <a:cs typeface="+mn-cs"/>
              </a:rPr>
              <a:t>CONTACT US</a:t>
            </a:r>
            <a:endParaRPr lang="en-US" sz="4400" kern="1200" dirty="0">
              <a:solidFill>
                <a:schemeClr val="bg1"/>
              </a:solidFill>
              <a:latin typeface="Raleway Black" panose="020B0A03030101060003" pitchFamily="34" charset="0"/>
              <a:ea typeface="+mn-ea"/>
              <a:cs typeface="+mn-cs"/>
            </a:endParaRPr>
          </a:p>
        </p:txBody>
      </p:sp>
      <p:sp>
        <p:nvSpPr>
          <p:cNvPr id="3" name="Text Placeholder 2"/>
          <p:cNvSpPr>
            <a:spLocks noGrp="1"/>
          </p:cNvSpPr>
          <p:nvPr>
            <p:ph type="body" sz="quarter" idx="11" hasCustomPrompt="1"/>
          </p:nvPr>
        </p:nvSpPr>
        <p:spPr>
          <a:xfrm>
            <a:off x="442913" y="1160463"/>
            <a:ext cx="3959800" cy="914400"/>
          </a:xfrm>
        </p:spPr>
        <p:txBody>
          <a:bodyPr anchor="ctr">
            <a:noAutofit/>
          </a:bodyPr>
          <a:lstStyle>
            <a:lvl1pPr marL="0" indent="0" algn="l" defTabSz="914400" rtl="0" eaLnBrk="1" latinLnBrk="0" hangingPunct="1">
              <a:buNone/>
              <a:defRPr lang="en-US" sz="4400" kern="1200" dirty="0" smtClean="0">
                <a:solidFill>
                  <a:schemeClr val="bg1"/>
                </a:solidFill>
                <a:latin typeface="Raleway Black" panose="020B0A03030101060003" pitchFamily="34" charset="0"/>
                <a:ea typeface="+mn-ea"/>
                <a:cs typeface="+mn-cs"/>
              </a:defRPr>
            </a:lvl1pPr>
          </a:lstStyle>
          <a:p>
            <a:pPr lvl="0"/>
            <a:r>
              <a:rPr lang="en-US" dirty="0"/>
              <a:t>CONTACT US</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ankyou">
    <p:spTree>
      <p:nvGrpSpPr>
        <p:cNvPr id="1" name=""/>
        <p:cNvGrpSpPr/>
        <p:nvPr/>
      </p:nvGrpSpPr>
      <p:grpSpPr>
        <a:xfrm>
          <a:off x="0" y="0"/>
          <a:ext cx="0" cy="0"/>
          <a:chOff x="0" y="0"/>
          <a:chExt cx="0" cy="0"/>
        </a:xfrm>
      </p:grpSpPr>
      <p:sp>
        <p:nvSpPr>
          <p:cNvPr id="6" name="Picture Placeholder 6"/>
          <p:cNvSpPr>
            <a:spLocks noGrp="1"/>
          </p:cNvSpPr>
          <p:nvPr>
            <p:ph type="pic" sz="quarter" idx="10"/>
          </p:nvPr>
        </p:nvSpPr>
        <p:spPr>
          <a:xfrm>
            <a:off x="0" y="0"/>
            <a:ext cx="12192000" cy="6858000"/>
          </a:xfrm>
        </p:spPr>
        <p:txBody>
          <a:bodyPr/>
          <a:lstStyle>
            <a:lvl1pPr marL="0" indent="0">
              <a:buNone/>
              <a:defRPr/>
            </a:lvl1pPr>
          </a:lstStyle>
          <a:p>
            <a:endParaRPr lang="en-IN" dirty="0"/>
          </a:p>
        </p:txBody>
      </p:sp>
      <p:sp>
        <p:nvSpPr>
          <p:cNvPr id="5" name="Text Placeholder 4"/>
          <p:cNvSpPr>
            <a:spLocks noGrp="1"/>
          </p:cNvSpPr>
          <p:nvPr>
            <p:ph type="body" sz="quarter" idx="13" hasCustomPrompt="1"/>
          </p:nvPr>
        </p:nvSpPr>
        <p:spPr>
          <a:xfrm>
            <a:off x="1768475" y="3840163"/>
            <a:ext cx="9036050" cy="1249362"/>
          </a:xfrm>
        </p:spPr>
        <p:txBody>
          <a:bodyPr>
            <a:normAutofit/>
          </a:bodyPr>
          <a:lstStyle>
            <a:lvl1pPr marL="0" indent="0">
              <a:buNone/>
              <a:defRPr lang="en-US" sz="8000" kern="1200" dirty="0" smtClean="0">
                <a:solidFill>
                  <a:schemeClr val="bg1"/>
                </a:solidFill>
                <a:latin typeface="Raleway Black" panose="020B0A03030101060003" pitchFamily="34" charset="0"/>
                <a:ea typeface="+mn-ea"/>
                <a:cs typeface="+mn-cs"/>
              </a:defRPr>
            </a:lvl1pPr>
          </a:lstStyle>
          <a:p>
            <a:pPr marL="228600" lvl="0" indent="-228600" algn="ctr" defTabSz="914400" rtl="0" eaLnBrk="1" latinLnBrk="0" hangingPunct="1">
              <a:lnSpc>
                <a:spcPct val="90000"/>
              </a:lnSpc>
              <a:spcBef>
                <a:spcPts val="1000"/>
              </a:spcBef>
              <a:buClr>
                <a:srgbClr val="F97C22"/>
              </a:buClr>
            </a:pPr>
            <a:r>
              <a:rPr lang="en-US" dirty="0"/>
              <a:t>THANK YOU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6" name="Text Placeholder 30"/>
          <p:cNvSpPr>
            <a:spLocks noGrp="1"/>
          </p:cNvSpPr>
          <p:nvPr>
            <p:ph type="body" sz="quarter" idx="10" hasCustomPrompt="1"/>
          </p:nvPr>
        </p:nvSpPr>
        <p:spPr>
          <a:xfrm>
            <a:off x="429361" y="4775199"/>
            <a:ext cx="9354719" cy="697913"/>
          </a:xfrm>
        </p:spPr>
        <p:txBody>
          <a:bodyPr anchor="ctr">
            <a:noAutofit/>
          </a:bodyPr>
          <a:lstStyle>
            <a:lvl1pPr marL="0" indent="0" algn="l" defTabSz="914400" rtl="0" eaLnBrk="1" latinLnBrk="0" hangingPunct="1">
              <a:buNone/>
              <a:defRPr lang="en-US" sz="5400" b="1" kern="1200" spc="300" baseline="0" dirty="0" smtClean="0">
                <a:solidFill>
                  <a:schemeClr val="bg1"/>
                </a:solidFill>
                <a:latin typeface="Raleway Black" panose="020B0A03030101060003" pitchFamily="34" charset="0"/>
                <a:ea typeface="+mn-ea"/>
                <a:cs typeface="Arial" panose="020B0604020202020204" pitchFamily="34" charset="0"/>
              </a:defRPr>
            </a:lvl1pPr>
            <a:lvl2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2pPr>
            <a:lvl3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3pPr>
            <a:lvl4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4pPr>
            <a:lvl5pPr marL="0" algn="l" defTabSz="914400" rtl="0" eaLnBrk="1" latinLnBrk="0" hangingPunct="1">
              <a:defRPr lang="en-IN" sz="8000" b="1" kern="1200" spc="300" dirty="0">
                <a:solidFill>
                  <a:schemeClr val="bg1"/>
                </a:solidFill>
                <a:latin typeface="Raleway Black" panose="020B0A03030101060003" pitchFamily="34" charset="0"/>
                <a:ea typeface="+mn-ea"/>
                <a:cs typeface="Arial" panose="020B0604020202020204" pitchFamily="34" charset="0"/>
              </a:defRPr>
            </a:lvl5pPr>
          </a:lstStyle>
          <a:p>
            <a:pPr lvl="0"/>
            <a:r>
              <a:rPr lang="en-US" dirty="0"/>
              <a:t>CLICK TO ADD TITTLE</a:t>
            </a:r>
            <a:endParaRPr lang="en-IN" dirty="0"/>
          </a:p>
        </p:txBody>
      </p:sp>
      <p:sp>
        <p:nvSpPr>
          <p:cNvPr id="7" name="Text Placeholder 30"/>
          <p:cNvSpPr>
            <a:spLocks noGrp="1"/>
          </p:cNvSpPr>
          <p:nvPr>
            <p:ph type="body" sz="quarter" idx="11" hasCustomPrompt="1"/>
          </p:nvPr>
        </p:nvSpPr>
        <p:spPr>
          <a:xfrm>
            <a:off x="429361" y="5547359"/>
            <a:ext cx="5582285" cy="598539"/>
          </a:xfrm>
        </p:spPr>
        <p:txBody>
          <a:bodyPr anchor="ctr">
            <a:noAutofit/>
          </a:bodyPr>
          <a:lstStyle>
            <a:lvl1pPr marL="0" indent="0" algn="l" defTabSz="914400" rtl="0" eaLnBrk="1" latinLnBrk="0" hangingPunct="1">
              <a:buNone/>
              <a:defRPr lang="en-IN" sz="3200" b="1" kern="1200" spc="300" dirty="0">
                <a:solidFill>
                  <a:schemeClr val="bg1"/>
                </a:solidFill>
                <a:latin typeface="Raleway Black" panose="020B0A03030101060003" pitchFamily="34" charset="0"/>
                <a:ea typeface="+mn-ea"/>
                <a:cs typeface="Arial" panose="020B0604020202020204" pitchFamily="34" charset="0"/>
              </a:defRPr>
            </a:lvl1pPr>
            <a:lvl2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2pPr>
            <a:lvl3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3pPr>
            <a:lvl4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4pPr>
            <a:lvl5pPr marL="0" algn="l" defTabSz="914400" rtl="0" eaLnBrk="1" latinLnBrk="0" hangingPunct="1">
              <a:defRPr lang="en-IN" sz="8000" b="1" kern="1200" spc="300" dirty="0">
                <a:solidFill>
                  <a:schemeClr val="bg1"/>
                </a:solidFill>
                <a:latin typeface="Raleway Black" panose="020B0A03030101060003" pitchFamily="34" charset="0"/>
                <a:ea typeface="+mn-ea"/>
                <a:cs typeface="Arial" panose="020B0604020202020204" pitchFamily="34" charset="0"/>
              </a:defRPr>
            </a:lvl5pPr>
          </a:lstStyle>
          <a:p>
            <a:pPr lvl="0"/>
            <a:r>
              <a:rPr lang="en-US" dirty="0"/>
              <a:t>CLICK TO ADD TITTLE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2">
    <p:spTree>
      <p:nvGrpSpPr>
        <p:cNvPr id="1" name=""/>
        <p:cNvGrpSpPr/>
        <p:nvPr/>
      </p:nvGrpSpPr>
      <p:grpSpPr>
        <a:xfrm>
          <a:off x="0" y="0"/>
          <a:ext cx="0" cy="0"/>
          <a:chOff x="0" y="0"/>
          <a:chExt cx="0" cy="0"/>
        </a:xfrm>
      </p:grpSpPr>
      <p:sp>
        <p:nvSpPr>
          <p:cNvPr id="2" name="Picture Placeholder 7"/>
          <p:cNvSpPr>
            <a:spLocks noGrp="1"/>
          </p:cNvSpPr>
          <p:nvPr>
            <p:ph type="pic" sz="quarter" idx="10"/>
          </p:nvPr>
        </p:nvSpPr>
        <p:spPr>
          <a:xfrm>
            <a:off x="0" y="0"/>
            <a:ext cx="5257800" cy="6858000"/>
          </a:xfrm>
        </p:spPr>
        <p:txBody>
          <a:bodyPr/>
          <a:lstStyle>
            <a:lvl1pPr marL="0" indent="0">
              <a:buNone/>
              <a:defRPr/>
            </a:lvl1pPr>
          </a:lstStyle>
          <a:p>
            <a:endParaRPr lang="en-IN" dirty="0"/>
          </a:p>
        </p:txBody>
      </p:sp>
      <p:sp>
        <p:nvSpPr>
          <p:cNvPr id="3" name="Text Placeholder 30"/>
          <p:cNvSpPr>
            <a:spLocks noGrp="1"/>
          </p:cNvSpPr>
          <p:nvPr>
            <p:ph type="body" sz="quarter" idx="11" hasCustomPrompt="1"/>
          </p:nvPr>
        </p:nvSpPr>
        <p:spPr>
          <a:xfrm>
            <a:off x="442913" y="4539100"/>
            <a:ext cx="4814887" cy="1143000"/>
          </a:xfrm>
        </p:spPr>
        <p:txBody>
          <a:bodyPr>
            <a:noAutofit/>
          </a:bodyPr>
          <a:lstStyle>
            <a:lvl1pPr marL="0" indent="0" algn="l" defTabSz="914400" rtl="0" eaLnBrk="1" latinLnBrk="0" hangingPunct="1">
              <a:buNone/>
              <a:defRPr lang="en-IN" sz="4400" b="1" kern="1200" dirty="0">
                <a:solidFill>
                  <a:schemeClr val="bg1"/>
                </a:solidFill>
                <a:latin typeface="Raleway Black" panose="020B0A03030101060003" pitchFamily="34" charset="0"/>
                <a:ea typeface="+mn-ea"/>
                <a:cs typeface="Arial" panose="020B0604020202020204" pitchFamily="34" charset="0"/>
              </a:defRPr>
            </a:lvl1pPr>
            <a:lvl2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2pPr>
            <a:lvl3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3pPr>
            <a:lvl4pPr marL="0" algn="l" defTabSz="914400" rtl="0" eaLnBrk="1" latinLnBrk="0" hangingPunct="1">
              <a:defRPr lang="en-US" sz="8000" b="1" kern="1200" spc="300" dirty="0" smtClean="0">
                <a:solidFill>
                  <a:schemeClr val="bg1"/>
                </a:solidFill>
                <a:latin typeface="Raleway Black" panose="020B0A03030101060003" pitchFamily="34" charset="0"/>
                <a:ea typeface="+mn-ea"/>
                <a:cs typeface="Arial" panose="020B0604020202020204" pitchFamily="34" charset="0"/>
              </a:defRPr>
            </a:lvl4pPr>
            <a:lvl5pPr marL="0" algn="l" defTabSz="914400" rtl="0" eaLnBrk="1" latinLnBrk="0" hangingPunct="1">
              <a:defRPr lang="en-IN" sz="8000" b="1" kern="1200" spc="300" dirty="0">
                <a:solidFill>
                  <a:schemeClr val="bg1"/>
                </a:solidFill>
                <a:latin typeface="Raleway Black" panose="020B0A03030101060003" pitchFamily="34" charset="0"/>
                <a:ea typeface="+mn-ea"/>
                <a:cs typeface="Arial" panose="020B0604020202020204" pitchFamily="34" charset="0"/>
              </a:defRPr>
            </a:lvl5pPr>
          </a:lstStyle>
          <a:p>
            <a:pPr lvl="0"/>
            <a:r>
              <a:rPr lang="en-US" dirty="0"/>
              <a:t>Insert Text</a:t>
            </a:r>
            <a:endParaRPr lang="en-IN" dirty="0"/>
          </a:p>
        </p:txBody>
      </p:sp>
      <p:sp>
        <p:nvSpPr>
          <p:cNvPr id="22" name="Text Placeholder 22"/>
          <p:cNvSpPr>
            <a:spLocks noGrp="1"/>
          </p:cNvSpPr>
          <p:nvPr>
            <p:ph type="body" sz="quarter" idx="12" hasCustomPrompt="1"/>
          </p:nvPr>
        </p:nvSpPr>
        <p:spPr>
          <a:xfrm>
            <a:off x="5471160" y="1341119"/>
            <a:ext cx="6277928" cy="5040631"/>
          </a:xfrm>
        </p:spPr>
        <p:txBody>
          <a:bodyPr>
            <a:normAutofit/>
          </a:bodyPr>
          <a:lstStyle>
            <a:lvl1pPr marL="0" indent="0" algn="l" defTabSz="914400" rtl="0" eaLnBrk="1" latinLnBrk="0" hangingPunct="1">
              <a:buNone/>
              <a:defRPr lang="en-IN" sz="1600" kern="1200" dirty="0">
                <a:solidFill>
                  <a:schemeClr val="tx1">
                    <a:lumMod val="75000"/>
                    <a:lumOff val="25000"/>
                  </a:schemeClr>
                </a:solidFill>
                <a:latin typeface="Raleway" charset="0"/>
                <a:ea typeface="+mn-ea"/>
                <a:cs typeface="+mn-cs"/>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sagitis</a:t>
            </a:r>
            <a:r>
              <a:rPr lang="en-US" dirty="0"/>
              <a:t> </a:t>
            </a:r>
            <a:r>
              <a:rPr lang="en-US" dirty="0" err="1"/>
              <a:t>purus</a:t>
            </a:r>
            <a:r>
              <a:rPr lang="en-US" dirty="0"/>
              <a:t> dolor sit </a:t>
            </a:r>
            <a:r>
              <a:rPr lang="en-US" dirty="0" err="1"/>
              <a:t>amet</a:t>
            </a:r>
            <a:r>
              <a:rPr lang="en-US" dirty="0"/>
              <a:t> </a:t>
            </a:r>
            <a:r>
              <a:rPr lang="en-US" dirty="0" err="1"/>
              <a:t>consectetur</a:t>
            </a:r>
            <a:r>
              <a:rPr lang="en-US" dirty="0"/>
              <a:t> </a:t>
            </a:r>
            <a:r>
              <a:rPr lang="en-US" dirty="0" err="1"/>
              <a:t>sagitis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913" y="238760"/>
            <a:ext cx="10515600" cy="786448"/>
          </a:xfrm>
        </p:spPr>
        <p:txBody>
          <a:bodyPr/>
          <a:lstStyle>
            <a:lvl1pPr>
              <a:defRPr sz="4000"/>
            </a:lvl1pPr>
          </a:lstStyle>
          <a:p>
            <a:r>
              <a:rPr lang="en-US" dirty="0"/>
              <a:t>Click to edit add text</a:t>
            </a:r>
            <a:endParaRPr lang="en-IN" dirty="0"/>
          </a:p>
        </p:txBody>
      </p:sp>
      <p:sp>
        <p:nvSpPr>
          <p:cNvPr id="6" name="Title 1"/>
          <p:cNvSpPr txBox="1"/>
          <p:nvPr userDrawn="1"/>
        </p:nvSpPr>
        <p:spPr>
          <a:xfrm>
            <a:off x="442913" y="1249680"/>
            <a:ext cx="10515600" cy="378777"/>
          </a:xfrm>
          <a:prstGeom prst="rect">
            <a:avLst/>
          </a:prstGeom>
        </p:spPr>
        <p:txBody>
          <a:bodyPr vert="horz" lIns="91440" tIns="45720" rIns="91440" bIns="45720" rtlCol="0" anchor="ctr">
            <a:noAutofit/>
          </a:bodyPr>
          <a:lstStyle>
            <a:lvl1pPr marL="0" algn="l" defTabSz="914400" rtl="0" eaLnBrk="1" latinLnBrk="0" hangingPunct="1">
              <a:lnSpc>
                <a:spcPct val="90000"/>
              </a:lnSpc>
              <a:spcBef>
                <a:spcPct val="0"/>
              </a:spcBef>
              <a:buNone/>
              <a:defRPr lang="en-GB" sz="4000" b="1" kern="1200" spc="300" dirty="0">
                <a:solidFill>
                  <a:srgbClr val="F97C22"/>
                </a:solidFill>
                <a:latin typeface="Raleway Black" panose="020B0A03030101060003" pitchFamily="34" charset="0"/>
                <a:ea typeface="+mn-ea"/>
                <a:cs typeface="Arial" panose="020B0604020202020204" pitchFamily="34" charset="0"/>
              </a:defRPr>
            </a:lvl1pPr>
          </a:lstStyle>
          <a:p>
            <a:r>
              <a:rPr lang="en-US" sz="2400" dirty="0"/>
              <a:t>Click to edit add text</a:t>
            </a:r>
            <a:endParaRPr lang="en-IN" sz="24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12192000" cy="6858000"/>
          </a:xfrm>
        </p:spPr>
        <p:txBody>
          <a:bodyPr/>
          <a:lstStyle>
            <a:lvl1pPr marL="0" indent="0">
              <a:buNone/>
              <a:defRPr/>
            </a:lvl1pPr>
          </a:lstStyle>
          <a:p>
            <a:endParaRPr lang="en-IN" dirty="0"/>
          </a:p>
        </p:txBody>
      </p:sp>
      <p:sp>
        <p:nvSpPr>
          <p:cNvPr id="20" name="Text Placeholder 19"/>
          <p:cNvSpPr>
            <a:spLocks noGrp="1"/>
          </p:cNvSpPr>
          <p:nvPr>
            <p:ph type="body" sz="quarter" idx="11" hasCustomPrompt="1"/>
          </p:nvPr>
        </p:nvSpPr>
        <p:spPr>
          <a:xfrm>
            <a:off x="442913" y="3654982"/>
            <a:ext cx="7947880" cy="952857"/>
          </a:xfrm>
        </p:spPr>
        <p:txBody>
          <a:bodyPr>
            <a:noAutofit/>
          </a:bodyPr>
          <a:lstStyle>
            <a:lvl1pPr marL="0" indent="0" algn="l" defTabSz="914400" rtl="0" eaLnBrk="1" latinLnBrk="0" hangingPunct="1">
              <a:buNone/>
              <a:defRPr lang="en-US" sz="6600" kern="1200" dirty="0" smtClean="0">
                <a:solidFill>
                  <a:schemeClr val="bg1"/>
                </a:solidFill>
                <a:latin typeface="Raleway Black" panose="020B0A03030101060003" pitchFamily="34" charset="0"/>
                <a:ea typeface="+mn-ea"/>
                <a:cs typeface="+mn-cs"/>
              </a:defRPr>
            </a:lvl1pPr>
          </a:lstStyle>
          <a:p>
            <a:pPr lvl="0"/>
            <a:r>
              <a:rPr lang="en-US" dirty="0"/>
              <a:t>SECTION DIVIDER</a:t>
            </a:r>
            <a:endParaRPr lang="en-US" dirty="0"/>
          </a:p>
        </p:txBody>
      </p:sp>
      <p:sp>
        <p:nvSpPr>
          <p:cNvPr id="23" name="Text Placeholder 19"/>
          <p:cNvSpPr>
            <a:spLocks noGrp="1"/>
          </p:cNvSpPr>
          <p:nvPr>
            <p:ph type="body" sz="quarter" idx="12" hasCustomPrompt="1"/>
          </p:nvPr>
        </p:nvSpPr>
        <p:spPr>
          <a:xfrm>
            <a:off x="442913" y="4762800"/>
            <a:ext cx="7947880" cy="947826"/>
          </a:xfrm>
        </p:spPr>
        <p:txBody>
          <a:bodyPr>
            <a:noAutofit/>
          </a:bodyPr>
          <a:lstStyle>
            <a:lvl1pPr marL="0" indent="0" algn="l" defTabSz="914400" rtl="0" eaLnBrk="1" latinLnBrk="0" hangingPunct="1">
              <a:buNone/>
              <a:defRPr lang="en-US" sz="4000" kern="1200" dirty="0" smtClean="0">
                <a:solidFill>
                  <a:schemeClr val="bg1"/>
                </a:solidFill>
                <a:latin typeface="Raleway Black" panose="020B0A03030101060003" pitchFamily="34" charset="0"/>
                <a:ea typeface="+mn-ea"/>
                <a:cs typeface="+mn-cs"/>
              </a:defRPr>
            </a:lvl1pPr>
          </a:lstStyle>
          <a:p>
            <a:pPr lvl="0"/>
            <a:r>
              <a:rPr lang="en-US" dirty="0"/>
              <a:t>Sub Title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278132" y="415925"/>
            <a:ext cx="3974436" cy="660400"/>
          </a:xfrm>
        </p:spPr>
        <p:txBody>
          <a:bodyPr>
            <a:normAutofit/>
          </a:bodyPr>
          <a:lstStyle>
            <a:lvl1pPr marL="0" indent="0" algn="l" defTabSz="914400" rtl="0" eaLnBrk="1" latinLnBrk="0" hangingPunct="1">
              <a:buNone/>
              <a:defRPr lang="en-IN" sz="4000" b="1" kern="1200" dirty="0">
                <a:solidFill>
                  <a:srgbClr val="F97C22"/>
                </a:solidFill>
                <a:latin typeface="Raleway Black" panose="020B0A03030101060003" pitchFamily="34" charset="0"/>
                <a:ea typeface="+mn-ea"/>
                <a:cs typeface="Arial" panose="020B0604020202020204" pitchFamily="34" charset="0"/>
              </a:defRPr>
            </a:lvl1pPr>
          </a:lstStyle>
          <a:p>
            <a:pPr lvl="0"/>
            <a:endParaRPr lang="en-IN" dirty="0"/>
          </a:p>
        </p:txBody>
      </p:sp>
      <p:sp>
        <p:nvSpPr>
          <p:cNvPr id="8" name="Picture Placeholder 7"/>
          <p:cNvSpPr>
            <a:spLocks noGrp="1"/>
          </p:cNvSpPr>
          <p:nvPr>
            <p:ph type="pic" sz="quarter" idx="10"/>
          </p:nvPr>
        </p:nvSpPr>
        <p:spPr>
          <a:xfrm>
            <a:off x="1" y="0"/>
            <a:ext cx="4132162" cy="6858000"/>
          </a:xfrm>
        </p:spPr>
        <p:txBody>
          <a:bodyPr/>
          <a:lstStyle>
            <a:lvl1pPr marL="0" indent="0">
              <a:buNone/>
              <a:defRPr/>
            </a:lvl1pPr>
          </a:lstStyle>
          <a:p>
            <a:endParaRPr lang="en-IN" dirty="0"/>
          </a:p>
        </p:txBody>
      </p:sp>
      <p:sp>
        <p:nvSpPr>
          <p:cNvPr id="23" name="Text Placeholder 22"/>
          <p:cNvSpPr>
            <a:spLocks noGrp="1"/>
          </p:cNvSpPr>
          <p:nvPr>
            <p:ph type="body" sz="quarter" idx="11" hasCustomPrompt="1"/>
          </p:nvPr>
        </p:nvSpPr>
        <p:spPr>
          <a:xfrm>
            <a:off x="4278312" y="1160463"/>
            <a:ext cx="7470775" cy="738187"/>
          </a:xfrm>
        </p:spPr>
        <p:txBody>
          <a:bodyPr>
            <a:normAutofit/>
          </a:bodyPr>
          <a:lstStyle>
            <a:lvl1pPr marL="0" indent="0" algn="l" defTabSz="914400" rtl="0" eaLnBrk="1" latinLnBrk="0" hangingPunct="1">
              <a:buNone/>
              <a:defRPr lang="en-IN" sz="3200" b="1" kern="1200" baseline="0" dirty="0">
                <a:solidFill>
                  <a:srgbClr val="F97C22"/>
                </a:solidFill>
                <a:latin typeface="Raleway Black" panose="020B0A03030101060003" pitchFamily="34" charset="0"/>
                <a:ea typeface="+mn-ea"/>
                <a:cs typeface="Arial" panose="020B0604020202020204" pitchFamily="34" charset="0"/>
              </a:defRPr>
            </a:lvl1pPr>
          </a:lstStyle>
          <a:p>
            <a:pPr lvl="0"/>
            <a:r>
              <a:rPr lang="en-US" dirty="0"/>
              <a:t>Click to add subtitle</a:t>
            </a:r>
            <a:endParaRPr lang="en-IN" dirty="0"/>
          </a:p>
        </p:txBody>
      </p:sp>
      <p:sp>
        <p:nvSpPr>
          <p:cNvPr id="44" name="Text Placeholder 22"/>
          <p:cNvSpPr>
            <a:spLocks noGrp="1"/>
          </p:cNvSpPr>
          <p:nvPr>
            <p:ph type="body" sz="quarter" idx="12" hasCustomPrompt="1"/>
          </p:nvPr>
        </p:nvSpPr>
        <p:spPr>
          <a:xfrm>
            <a:off x="4278312" y="2364231"/>
            <a:ext cx="7470775" cy="4017520"/>
          </a:xfrm>
        </p:spPr>
        <p:txBody>
          <a:bodyPr>
            <a:normAutofit/>
          </a:bodyPr>
          <a:lstStyle>
            <a:lvl1pPr marL="0" indent="0" algn="l" defTabSz="914400" rtl="0" eaLnBrk="1" latinLnBrk="0" hangingPunct="1">
              <a:buNone/>
              <a:defRPr lang="en-IN" sz="1600" kern="1200" dirty="0">
                <a:solidFill>
                  <a:schemeClr val="tx1">
                    <a:lumMod val="75000"/>
                    <a:lumOff val="25000"/>
                  </a:schemeClr>
                </a:solidFill>
                <a:latin typeface="Raleway" charset="0"/>
                <a:ea typeface="+mn-ea"/>
                <a:cs typeface="+mn-cs"/>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sagitis</a:t>
            </a:r>
            <a:r>
              <a:rPr lang="en-US" dirty="0"/>
              <a:t> </a:t>
            </a:r>
            <a:r>
              <a:rPr lang="en-US" dirty="0" err="1"/>
              <a:t>purus</a:t>
            </a:r>
            <a:r>
              <a:rPr lang="en-US" dirty="0"/>
              <a:t> dolor sit </a:t>
            </a:r>
            <a:r>
              <a:rPr lang="en-US" dirty="0" err="1"/>
              <a:t>amet</a:t>
            </a:r>
            <a:r>
              <a:rPr lang="en-US" dirty="0"/>
              <a:t> </a:t>
            </a:r>
            <a:r>
              <a:rPr lang="en-US" dirty="0" err="1"/>
              <a:t>consectetur</a:t>
            </a:r>
            <a:r>
              <a:rPr lang="en-US" dirty="0"/>
              <a:t> </a:t>
            </a:r>
            <a:r>
              <a:rPr lang="en-US" dirty="0" err="1"/>
              <a:t>sagitis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Image- 1">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0" y="0"/>
            <a:ext cx="12192000" cy="2590800"/>
          </a:xfrm>
        </p:spPr>
        <p:txBody>
          <a:bodyPr/>
          <a:lstStyle>
            <a:lvl1pPr marL="0" indent="0">
              <a:buNone/>
              <a:defRPr/>
            </a:lvl1pPr>
          </a:lstStyle>
          <a:p>
            <a:endParaRPr lang="en-IN" dirty="0"/>
          </a:p>
        </p:txBody>
      </p:sp>
      <p:sp>
        <p:nvSpPr>
          <p:cNvPr id="20" name="Text Placeholder 22"/>
          <p:cNvSpPr>
            <a:spLocks noGrp="1"/>
          </p:cNvSpPr>
          <p:nvPr>
            <p:ph type="body" sz="quarter" idx="13" hasCustomPrompt="1"/>
          </p:nvPr>
        </p:nvSpPr>
        <p:spPr>
          <a:xfrm>
            <a:off x="442913" y="3459481"/>
            <a:ext cx="5071110" cy="2922270"/>
          </a:xfrm>
        </p:spPr>
        <p:txBody>
          <a:bodyPr>
            <a:normAutofit/>
          </a:bodyPr>
          <a:lstStyle>
            <a:lvl1pPr marL="0" indent="0" algn="l" defTabSz="914400" rtl="0" eaLnBrk="1" latinLnBrk="0" hangingPunct="1">
              <a:buNone/>
              <a:defRPr lang="en-US" sz="1600" kern="1200" dirty="0" smtClean="0">
                <a:solidFill>
                  <a:schemeClr val="tx1"/>
                </a:solidFill>
                <a:latin typeface="Raleway" charset="0"/>
                <a:ea typeface="+mn-ea"/>
                <a:cs typeface="+mn-cs"/>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Ipsum passages, and more recently with desktop publishing software like Aldus PageMaker including versions of Lorem Ipsum.</a:t>
            </a:r>
            <a:endParaRPr lang="en-US" dirty="0"/>
          </a:p>
        </p:txBody>
      </p:sp>
      <p:sp>
        <p:nvSpPr>
          <p:cNvPr id="27" name="Text Placeholder 22"/>
          <p:cNvSpPr>
            <a:spLocks noGrp="1"/>
          </p:cNvSpPr>
          <p:nvPr>
            <p:ph type="body" sz="quarter" idx="15" hasCustomPrompt="1"/>
          </p:nvPr>
        </p:nvSpPr>
        <p:spPr>
          <a:xfrm>
            <a:off x="6677978" y="3459481"/>
            <a:ext cx="5071110" cy="2922270"/>
          </a:xfrm>
        </p:spPr>
        <p:txBody>
          <a:bodyPr>
            <a:normAutofit/>
          </a:bodyPr>
          <a:lstStyle>
            <a:lvl1pPr marL="0" indent="0" algn="l" defTabSz="914400" rtl="0" eaLnBrk="1" latinLnBrk="0" hangingPunct="1">
              <a:lnSpc>
                <a:spcPct val="90000"/>
              </a:lnSpc>
              <a:spcBef>
                <a:spcPts val="1000"/>
              </a:spcBef>
              <a:buClr>
                <a:srgbClr val="F97C22"/>
              </a:buClr>
              <a:buFont typeface="Arial" panose="020B0604020202020204" pitchFamily="34" charset="0"/>
              <a:buNone/>
              <a:defRPr lang="en-US" sz="1600" kern="1200" dirty="0" smtClean="0">
                <a:solidFill>
                  <a:schemeClr val="tx1"/>
                </a:solidFill>
                <a:latin typeface="Raleway" charset="0"/>
                <a:ea typeface="+mn-ea"/>
                <a:cs typeface="+mn-cs"/>
              </a:defRPr>
            </a:lvl1pPr>
          </a:lstStyle>
          <a:p>
            <a:pPr marL="0" lvl="0" indent="0" algn="l" defTabSz="914400" rtl="0" eaLnBrk="1" latinLnBrk="0" hangingPunct="1">
              <a:lnSpc>
                <a:spcPct val="90000"/>
              </a:lnSpc>
              <a:spcBef>
                <a:spcPts val="1000"/>
              </a:spcBef>
              <a:buClr>
                <a:srgbClr val="F97C22"/>
              </a:buClr>
              <a:buFont typeface="Arial" panose="020B0604020202020204" pitchFamily="34" charset="0"/>
              <a:buNone/>
            </a:pPr>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Ipsum passages, and more recently with desktop publishing software like Aldus PageMaker including versions of Lorem Ipsum.</a:t>
            </a:r>
            <a:endParaRPr lang="en-US" dirty="0"/>
          </a:p>
        </p:txBody>
      </p:sp>
      <p:sp>
        <p:nvSpPr>
          <p:cNvPr id="29" name="Text Placeholder 22"/>
          <p:cNvSpPr>
            <a:spLocks noGrp="1"/>
          </p:cNvSpPr>
          <p:nvPr>
            <p:ph type="body" sz="quarter" idx="17" hasCustomPrompt="1"/>
          </p:nvPr>
        </p:nvSpPr>
        <p:spPr>
          <a:xfrm>
            <a:off x="6677978" y="2740977"/>
            <a:ext cx="5071110" cy="428943"/>
          </a:xfrm>
        </p:spPr>
        <p:txBody>
          <a:bodyPr>
            <a:noAutofit/>
          </a:bodyPr>
          <a:lstStyle>
            <a:lvl1pPr marL="0" indent="0" algn="ctr" defTabSz="914400" rtl="0" eaLnBrk="1" latinLnBrk="0" hangingPunct="1">
              <a:buNone/>
              <a:defRPr lang="en-US" sz="2000" b="1" kern="1200" dirty="0" smtClean="0">
                <a:solidFill>
                  <a:srgbClr val="F97C22"/>
                </a:solidFill>
                <a:latin typeface="Raleway" charset="0"/>
                <a:ea typeface="+mn-ea"/>
                <a:cs typeface="+mn-cs"/>
              </a:defRPr>
            </a:lvl1pPr>
          </a:lstStyle>
          <a:p>
            <a:pPr marL="0" lvl="0" indent="0" algn="l" defTabSz="914400" rtl="0" eaLnBrk="1" latinLnBrk="0" hangingPunct="1">
              <a:lnSpc>
                <a:spcPct val="90000"/>
              </a:lnSpc>
              <a:spcBef>
                <a:spcPts val="1000"/>
              </a:spcBef>
              <a:buClr>
                <a:srgbClr val="F97C22"/>
              </a:buClr>
              <a:buFont typeface="Arial" panose="020B0604020202020204" pitchFamily="34" charset="0"/>
              <a:buNone/>
            </a:pPr>
            <a:r>
              <a:rPr lang="en-US" dirty="0"/>
              <a:t>Heading</a:t>
            </a:r>
            <a:endParaRPr lang="en-US" dirty="0"/>
          </a:p>
        </p:txBody>
      </p:sp>
      <p:sp>
        <p:nvSpPr>
          <p:cNvPr id="30" name="Text Placeholder 22"/>
          <p:cNvSpPr>
            <a:spLocks noGrp="1"/>
          </p:cNvSpPr>
          <p:nvPr>
            <p:ph type="body" sz="quarter" idx="18" hasCustomPrompt="1"/>
          </p:nvPr>
        </p:nvSpPr>
        <p:spPr>
          <a:xfrm>
            <a:off x="442913" y="2740977"/>
            <a:ext cx="5071110" cy="428943"/>
          </a:xfrm>
        </p:spPr>
        <p:txBody>
          <a:bodyPr>
            <a:noAutofit/>
          </a:bodyPr>
          <a:lstStyle>
            <a:lvl1pPr marL="0" indent="0" algn="ctr" defTabSz="914400" rtl="0" eaLnBrk="1" latinLnBrk="0" hangingPunct="1">
              <a:buNone/>
              <a:defRPr lang="en-US" sz="2000" b="1" kern="1200" dirty="0" smtClean="0">
                <a:solidFill>
                  <a:srgbClr val="F97C22"/>
                </a:solidFill>
                <a:latin typeface="Raleway" charset="0"/>
                <a:ea typeface="+mn-ea"/>
                <a:cs typeface="+mn-cs"/>
              </a:defRPr>
            </a:lvl1pPr>
          </a:lstStyle>
          <a:p>
            <a:pPr marL="0" lvl="0" indent="0" algn="l" defTabSz="914400" rtl="0" eaLnBrk="1" latinLnBrk="0" hangingPunct="1">
              <a:lnSpc>
                <a:spcPct val="90000"/>
              </a:lnSpc>
              <a:spcBef>
                <a:spcPts val="1000"/>
              </a:spcBef>
              <a:buClr>
                <a:srgbClr val="F97C22"/>
              </a:buClr>
              <a:buFont typeface="Arial" panose="020B0604020202020204" pitchFamily="34" charset="0"/>
              <a:buNone/>
            </a:pPr>
            <a:r>
              <a:rPr lang="en-US" dirty="0"/>
              <a:t>Heading</a:t>
            </a:r>
            <a:endParaRPr lang="en-US" dirty="0"/>
          </a:p>
        </p:txBody>
      </p:sp>
      <p:sp>
        <p:nvSpPr>
          <p:cNvPr id="18" name="Text Placeholder 17"/>
          <p:cNvSpPr>
            <a:spLocks noGrp="1"/>
          </p:cNvSpPr>
          <p:nvPr>
            <p:ph type="body" sz="quarter" idx="12" hasCustomPrompt="1"/>
          </p:nvPr>
        </p:nvSpPr>
        <p:spPr>
          <a:xfrm>
            <a:off x="442913" y="1249680"/>
            <a:ext cx="3886200" cy="655637"/>
          </a:xfrm>
        </p:spPr>
        <p:txBody>
          <a:bodyPr anchor="ctr">
            <a:normAutofit/>
          </a:bodyPr>
          <a:lstStyle>
            <a:lvl1pPr marL="0" indent="0" algn="l">
              <a:buFont typeface="Arial" panose="020B0604020202020204" pitchFamily="34" charset="0"/>
              <a:buNone/>
              <a:defRPr lang="en-IN" sz="2400" b="1" kern="1200" dirty="0">
                <a:solidFill>
                  <a:schemeClr val="bg1"/>
                </a:solidFill>
                <a:latin typeface="Raleway Black" panose="020B0A03030101060003" pitchFamily="34" charset="0"/>
                <a:ea typeface="+mn-ea"/>
                <a:cs typeface="Arial" panose="020B0604020202020204" pitchFamily="34" charset="0"/>
              </a:defRPr>
            </a:lvl1pPr>
          </a:lstStyle>
          <a:p>
            <a:pPr marL="342900" lvl="0" indent="-342900" algn="l" defTabSz="914400" rtl="0" eaLnBrk="1" latinLnBrk="0" hangingPunct="1">
              <a:lnSpc>
                <a:spcPct val="90000"/>
              </a:lnSpc>
              <a:spcBef>
                <a:spcPts val="1000"/>
              </a:spcBef>
              <a:buClr>
                <a:srgbClr val="F97C22"/>
              </a:buClr>
            </a:pPr>
            <a:r>
              <a:rPr lang="en-US" dirty="0"/>
              <a:t>Click to edit the Tittle</a:t>
            </a:r>
            <a:endParaRPr lang="en-IN" dirty="0"/>
          </a:p>
        </p:txBody>
      </p:sp>
      <p:sp>
        <p:nvSpPr>
          <p:cNvPr id="22" name="Text Placeholder 21"/>
          <p:cNvSpPr>
            <a:spLocks noGrp="1"/>
          </p:cNvSpPr>
          <p:nvPr>
            <p:ph type="body" sz="quarter" idx="14" hasCustomPrompt="1"/>
          </p:nvPr>
        </p:nvSpPr>
        <p:spPr>
          <a:xfrm>
            <a:off x="442913" y="458788"/>
            <a:ext cx="5212080" cy="701675"/>
          </a:xfrm>
        </p:spPr>
        <p:txBody>
          <a:bodyPr>
            <a:normAutofit/>
          </a:bodyPr>
          <a:lstStyle>
            <a:lvl1pPr marL="0" indent="0" algn="l">
              <a:buNone/>
              <a:defRPr lang="en-US" sz="4000" b="1" kern="1200" dirty="0">
                <a:solidFill>
                  <a:schemeClr val="bg1"/>
                </a:solidFill>
                <a:latin typeface="Raleway Black" panose="020B0A03030101060003" pitchFamily="34" charset="0"/>
                <a:ea typeface="+mn-ea"/>
                <a:cs typeface="Arial" panose="020B0604020202020204" pitchFamily="34" charset="0"/>
              </a:defRPr>
            </a:lvl1pPr>
          </a:lstStyle>
          <a:p>
            <a:pPr marL="228600" lvl="0" indent="-228600" algn="l" defTabSz="914400" rtl="0" eaLnBrk="1" latinLnBrk="0" hangingPunct="1">
              <a:lnSpc>
                <a:spcPct val="90000"/>
              </a:lnSpc>
              <a:spcBef>
                <a:spcPts val="1000"/>
              </a:spcBef>
              <a:buClr>
                <a:srgbClr val="F97C22"/>
              </a:buClr>
              <a:buFont typeface="Arial" panose="020B0604020202020204" pitchFamily="34" charset="0"/>
              <a:buNone/>
            </a:pPr>
            <a:r>
              <a:rPr lang="en-US" dirty="0"/>
              <a:t>Click to edit the Tittle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2">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12192000" cy="1965325"/>
          </a:xfrm>
        </p:spPr>
        <p:txBody>
          <a:bodyPr/>
          <a:lstStyle>
            <a:lvl1pPr marL="0" indent="0">
              <a:buFont typeface="Arial" panose="020B0604020202020204" pitchFamily="34" charset="0"/>
              <a:buNone/>
              <a:defRPr/>
            </a:lvl1pPr>
          </a:lstStyle>
          <a:p>
            <a:endParaRPr lang="en-IN" dirty="0"/>
          </a:p>
        </p:txBody>
      </p:sp>
      <p:sp>
        <p:nvSpPr>
          <p:cNvPr id="8" name="Text Placeholder 22"/>
          <p:cNvSpPr>
            <a:spLocks noGrp="1"/>
          </p:cNvSpPr>
          <p:nvPr>
            <p:ph type="body" sz="quarter" idx="13" hasCustomPrompt="1"/>
          </p:nvPr>
        </p:nvSpPr>
        <p:spPr>
          <a:xfrm>
            <a:off x="624839" y="2316481"/>
            <a:ext cx="11124249" cy="4065270"/>
          </a:xfrm>
        </p:spPr>
        <p:txBody>
          <a:bodyPr>
            <a:normAutofit/>
          </a:bodyPr>
          <a:lstStyle>
            <a:lvl1pPr marL="0" indent="0" algn="l" defTabSz="914400" rtl="0" eaLnBrk="1" latinLnBrk="0" hangingPunct="1">
              <a:buNone/>
              <a:defRPr lang="en-IN" sz="1600" kern="1200" dirty="0">
                <a:solidFill>
                  <a:schemeClr val="tx1">
                    <a:lumMod val="75000"/>
                    <a:lumOff val="25000"/>
                  </a:schemeClr>
                </a:solidFill>
                <a:latin typeface="Raleway" charset="0"/>
                <a:ea typeface="+mn-ea"/>
                <a:cs typeface="+mn-cs"/>
              </a:defRPr>
            </a:lvl1pPr>
          </a:lstStyle>
          <a:p>
            <a:pPr lvl="0"/>
            <a:r>
              <a:rPr lang="en-US" dirty="0"/>
              <a:t>Lorem ipsum dolor sit </a:t>
            </a:r>
            <a:r>
              <a:rPr lang="en-US" dirty="0" err="1"/>
              <a:t>amet</a:t>
            </a:r>
            <a:r>
              <a:rPr lang="en-US" dirty="0"/>
              <a:t>, con </a:t>
            </a:r>
            <a:r>
              <a:rPr lang="en-US" dirty="0" err="1"/>
              <a:t>sectetuer</a:t>
            </a:r>
            <a:r>
              <a:rPr lang="en-US" dirty="0"/>
              <a:t> </a:t>
            </a:r>
            <a:r>
              <a:rPr lang="en-US" dirty="0" err="1"/>
              <a:t>adipiscing</a:t>
            </a:r>
            <a:r>
              <a:rPr lang="en-US" dirty="0"/>
              <a:t> </a:t>
            </a:r>
            <a:r>
              <a:rPr lang="en-US" dirty="0" err="1"/>
              <a:t>elit</a:t>
            </a:r>
            <a:r>
              <a:rPr lang="en-US" dirty="0"/>
              <a:t>. </a:t>
            </a:r>
            <a:r>
              <a:rPr lang="en-US" dirty="0" err="1"/>
              <a:t>Aenean</a:t>
            </a:r>
            <a:r>
              <a:rPr lang="en-US" dirty="0"/>
              <a:t> </a:t>
            </a:r>
            <a:r>
              <a:rPr lang="en-US" dirty="0" err="1"/>
              <a:t>commodo</a:t>
            </a:r>
            <a:r>
              <a:rPr lang="en-US" dirty="0"/>
              <a:t> ligula </a:t>
            </a:r>
            <a:r>
              <a:rPr lang="en-US" dirty="0" err="1"/>
              <a:t>eget</a:t>
            </a:r>
            <a:r>
              <a:rPr lang="en-US" dirty="0"/>
              <a:t> dolor. </a:t>
            </a:r>
            <a:r>
              <a:rPr lang="en-US" dirty="0" err="1"/>
              <a:t>Aen</a:t>
            </a:r>
            <a:r>
              <a:rPr lang="en-US" dirty="0"/>
              <a:t> </a:t>
            </a:r>
            <a:r>
              <a:rPr lang="en-US" dirty="0" err="1"/>
              <a:t>ean</a:t>
            </a:r>
            <a:r>
              <a:rPr lang="en-US" dirty="0"/>
              <a:t> </a:t>
            </a:r>
            <a:r>
              <a:rPr lang="en-US" dirty="0" err="1"/>
              <a:t>massa</a:t>
            </a:r>
            <a:r>
              <a:rPr lang="en-US" dirty="0"/>
              <a:t>. Cum </a:t>
            </a:r>
            <a:r>
              <a:rPr lang="en-US" dirty="0" err="1"/>
              <a:t>sociis</a:t>
            </a:r>
            <a:r>
              <a:rPr lang="en-US" dirty="0"/>
              <a:t> </a:t>
            </a:r>
            <a:r>
              <a:rPr lang="en-US" dirty="0" err="1"/>
              <a:t>natoque</a:t>
            </a:r>
            <a:r>
              <a:rPr lang="en-US" dirty="0"/>
              <a:t> </a:t>
            </a:r>
            <a:r>
              <a:rPr lang="en-US" dirty="0" err="1"/>
              <a:t>penatibus</a:t>
            </a:r>
            <a:r>
              <a:rPr lang="en-US" dirty="0"/>
              <a:t> et </a:t>
            </a:r>
            <a:r>
              <a:rPr lang="en-US" dirty="0" err="1"/>
              <a:t>magnis</a:t>
            </a:r>
            <a:r>
              <a:rPr lang="en-US" dirty="0"/>
              <a:t> dis </a:t>
            </a:r>
            <a:r>
              <a:rPr lang="en-US" dirty="0" err="1"/>
              <a:t>partu</a:t>
            </a:r>
            <a:r>
              <a:rPr lang="en-US" dirty="0"/>
              <a:t> </a:t>
            </a:r>
            <a:r>
              <a:rPr lang="en-US" dirty="0" err="1"/>
              <a:t>rie</a:t>
            </a:r>
            <a:r>
              <a:rPr lang="en-US" dirty="0"/>
              <a:t> </a:t>
            </a:r>
            <a:r>
              <a:rPr lang="en-US" dirty="0" err="1"/>
              <a:t>nt</a:t>
            </a:r>
            <a:r>
              <a:rPr lang="en-US" dirty="0"/>
              <a:t> </a:t>
            </a:r>
            <a:r>
              <a:rPr lang="en-US" dirty="0" err="1"/>
              <a:t>montes</a:t>
            </a:r>
            <a:r>
              <a:rPr lang="en-US" dirty="0"/>
              <a:t>, </a:t>
            </a:r>
            <a:r>
              <a:rPr lang="en-US" dirty="0" err="1"/>
              <a:t>nascetur</a:t>
            </a:r>
            <a:r>
              <a:rPr lang="en-US" dirty="0"/>
              <a:t> </a:t>
            </a:r>
            <a:r>
              <a:rPr lang="en-US" dirty="0" err="1"/>
              <a:t>ridiculus</a:t>
            </a:r>
            <a:r>
              <a:rPr lang="en-US" dirty="0"/>
              <a:t> mu </a:t>
            </a:r>
            <a:r>
              <a:rPr lang="en-US" dirty="0" err="1"/>
              <a:t>s.Don</a:t>
            </a:r>
            <a:r>
              <a:rPr lang="en-US" dirty="0"/>
              <a:t> </a:t>
            </a:r>
            <a:r>
              <a:rPr lang="en-US" dirty="0" err="1"/>
              <a:t>ec</a:t>
            </a:r>
            <a:r>
              <a:rPr lang="en-US" dirty="0"/>
              <a:t> quam </a:t>
            </a:r>
            <a:r>
              <a:rPr lang="en-US" dirty="0" err="1"/>
              <a:t>felis</a:t>
            </a:r>
            <a:r>
              <a:rPr lang="en-US" dirty="0"/>
              <a:t>, </a:t>
            </a:r>
            <a:r>
              <a:rPr lang="en-US" dirty="0" err="1"/>
              <a:t>ultricies</a:t>
            </a:r>
            <a:r>
              <a:rPr lang="en-US" dirty="0"/>
              <a:t> ne c, </a:t>
            </a:r>
            <a:r>
              <a:rPr lang="en-US" dirty="0" err="1"/>
              <a:t>pelle</a:t>
            </a:r>
            <a:r>
              <a:rPr lang="en-US" dirty="0"/>
              <a:t> </a:t>
            </a:r>
            <a:r>
              <a:rPr lang="en-US" dirty="0" err="1"/>
              <a:t>nte</a:t>
            </a:r>
            <a:r>
              <a:rPr lang="en-US" dirty="0"/>
              <a:t> </a:t>
            </a:r>
            <a:r>
              <a:rPr lang="en-US" dirty="0" err="1"/>
              <a:t>sque</a:t>
            </a:r>
            <a:r>
              <a:rPr lang="en-US" dirty="0"/>
              <a:t> </a:t>
            </a:r>
            <a:r>
              <a:rPr lang="en-US" dirty="0" err="1"/>
              <a:t>eu</a:t>
            </a:r>
            <a:r>
              <a:rPr lang="en-US" dirty="0"/>
              <a:t>, </a:t>
            </a:r>
            <a:r>
              <a:rPr lang="en-US" dirty="0" err="1"/>
              <a:t>pretium</a:t>
            </a:r>
            <a:r>
              <a:rPr lang="en-US" dirty="0"/>
              <a:t> </a:t>
            </a:r>
            <a:r>
              <a:rPr lang="en-US" dirty="0" err="1"/>
              <a:t>qu</a:t>
            </a:r>
            <a:r>
              <a:rPr lang="en-US" dirty="0"/>
              <a:t> is, sem. </a:t>
            </a:r>
            <a:r>
              <a:rPr lang="en-US" dirty="0" err="1"/>
              <a:t>Nulla</a:t>
            </a:r>
            <a:r>
              <a:rPr lang="en-US" dirty="0"/>
              <a:t> con </a:t>
            </a:r>
            <a:r>
              <a:rPr lang="en-US" dirty="0" err="1"/>
              <a:t>sequazLorem</a:t>
            </a:r>
            <a:r>
              <a:rPr lang="en-US" dirty="0"/>
              <a:t> ipsum dolor sit </a:t>
            </a:r>
            <a:r>
              <a:rPr lang="en-US" dirty="0" err="1"/>
              <a:t>amet</a:t>
            </a:r>
            <a:r>
              <a:rPr lang="en-US" dirty="0"/>
              <a:t>, con </a:t>
            </a:r>
            <a:r>
              <a:rPr lang="en-US" dirty="0" err="1"/>
              <a:t>sectetuer</a:t>
            </a:r>
            <a:r>
              <a:rPr lang="en-US" dirty="0"/>
              <a:t> </a:t>
            </a:r>
            <a:r>
              <a:rPr lang="en-US" dirty="0" err="1"/>
              <a:t>adipiscing</a:t>
            </a:r>
            <a:r>
              <a:rPr lang="en-US" dirty="0"/>
              <a:t> </a:t>
            </a:r>
            <a:r>
              <a:rPr lang="en-US" dirty="0" err="1"/>
              <a:t>elit</a:t>
            </a:r>
            <a:r>
              <a:rPr lang="en-US" dirty="0"/>
              <a:t>. </a:t>
            </a:r>
            <a:r>
              <a:rPr lang="en-US" dirty="0" err="1"/>
              <a:t>Aenean</a:t>
            </a:r>
            <a:r>
              <a:rPr lang="en-US" dirty="0"/>
              <a:t> </a:t>
            </a:r>
            <a:r>
              <a:rPr lang="en-US" dirty="0" err="1"/>
              <a:t>commodo</a:t>
            </a:r>
            <a:r>
              <a:rPr lang="en-US" dirty="0"/>
              <a:t> ligula </a:t>
            </a:r>
            <a:r>
              <a:rPr lang="en-US" dirty="0" err="1"/>
              <a:t>eget</a:t>
            </a:r>
            <a:r>
              <a:rPr lang="en-US" dirty="0"/>
              <a:t> dolor. </a:t>
            </a:r>
            <a:r>
              <a:rPr lang="en-US" dirty="0" err="1"/>
              <a:t>Aen</a:t>
            </a:r>
            <a:r>
              <a:rPr lang="en-US" dirty="0"/>
              <a:t> </a:t>
            </a:r>
            <a:r>
              <a:rPr lang="en-US" dirty="0" err="1"/>
              <a:t>ean</a:t>
            </a:r>
            <a:r>
              <a:rPr lang="en-US" dirty="0"/>
              <a:t> </a:t>
            </a:r>
            <a:r>
              <a:rPr lang="en-US" dirty="0" err="1"/>
              <a:t>massa</a:t>
            </a:r>
            <a:r>
              <a:rPr lang="en-US" dirty="0"/>
              <a:t>. Cum </a:t>
            </a:r>
            <a:r>
              <a:rPr lang="en-US" dirty="0" err="1"/>
              <a:t>sociis</a:t>
            </a:r>
            <a:r>
              <a:rPr lang="en-US" dirty="0"/>
              <a:t> </a:t>
            </a:r>
            <a:r>
              <a:rPr lang="en-US" dirty="0" err="1"/>
              <a:t>natoque</a:t>
            </a:r>
            <a:r>
              <a:rPr lang="en-US" dirty="0"/>
              <a:t> </a:t>
            </a:r>
            <a:r>
              <a:rPr lang="en-US" dirty="0" err="1"/>
              <a:t>penatibus</a:t>
            </a:r>
            <a:r>
              <a:rPr lang="en-US" dirty="0"/>
              <a:t> et </a:t>
            </a:r>
            <a:r>
              <a:rPr lang="en-US" dirty="0" err="1"/>
              <a:t>magnis</a:t>
            </a:r>
            <a:r>
              <a:rPr lang="en-US" dirty="0"/>
              <a:t> dis </a:t>
            </a:r>
            <a:r>
              <a:rPr lang="en-US" dirty="0" err="1"/>
              <a:t>partu</a:t>
            </a:r>
            <a:r>
              <a:rPr lang="en-US" dirty="0"/>
              <a:t> </a:t>
            </a:r>
            <a:r>
              <a:rPr lang="en-US" dirty="0" err="1"/>
              <a:t>rie</a:t>
            </a:r>
            <a:r>
              <a:rPr lang="en-US" dirty="0"/>
              <a:t> </a:t>
            </a:r>
            <a:r>
              <a:rPr lang="en-US" dirty="0" err="1"/>
              <a:t>nt</a:t>
            </a:r>
            <a:r>
              <a:rPr lang="en-US" dirty="0"/>
              <a:t> </a:t>
            </a:r>
            <a:r>
              <a:rPr lang="en-US" dirty="0" err="1"/>
              <a:t>montes</a:t>
            </a:r>
            <a:r>
              <a:rPr lang="en-US" dirty="0"/>
              <a:t>, </a:t>
            </a:r>
            <a:r>
              <a:rPr lang="en-US" dirty="0" err="1"/>
              <a:t>nascetur</a:t>
            </a:r>
            <a:r>
              <a:rPr lang="en-US" dirty="0"/>
              <a:t> </a:t>
            </a:r>
            <a:r>
              <a:rPr lang="en-US" dirty="0" err="1"/>
              <a:t>ridiculus</a:t>
            </a:r>
            <a:r>
              <a:rPr lang="en-US" dirty="0"/>
              <a:t> mu </a:t>
            </a:r>
            <a:r>
              <a:rPr lang="en-US" dirty="0" err="1"/>
              <a:t>s.Don</a:t>
            </a:r>
            <a:r>
              <a:rPr lang="en-US" dirty="0"/>
              <a:t> </a:t>
            </a:r>
            <a:r>
              <a:rPr lang="en-US" dirty="0" err="1"/>
              <a:t>ec</a:t>
            </a:r>
            <a:r>
              <a:rPr lang="en-US" dirty="0"/>
              <a:t> quam </a:t>
            </a:r>
            <a:r>
              <a:rPr lang="en-US" dirty="0" err="1"/>
              <a:t>felis</a:t>
            </a:r>
            <a:r>
              <a:rPr lang="en-US" dirty="0"/>
              <a:t>, </a:t>
            </a:r>
            <a:r>
              <a:rPr lang="en-US" dirty="0" err="1"/>
              <a:t>ultricies</a:t>
            </a:r>
            <a:r>
              <a:rPr lang="en-US" dirty="0"/>
              <a:t> ne c, </a:t>
            </a:r>
            <a:r>
              <a:rPr lang="en-US" dirty="0" err="1"/>
              <a:t>pelle</a:t>
            </a:r>
            <a:r>
              <a:rPr lang="en-US" dirty="0"/>
              <a:t> </a:t>
            </a:r>
            <a:r>
              <a:rPr lang="en-US" dirty="0" err="1"/>
              <a:t>nte</a:t>
            </a:r>
            <a:r>
              <a:rPr lang="en-US" dirty="0"/>
              <a:t> </a:t>
            </a:r>
            <a:r>
              <a:rPr lang="en-US" dirty="0" err="1"/>
              <a:t>sque</a:t>
            </a:r>
            <a:r>
              <a:rPr lang="en-US" dirty="0"/>
              <a:t> </a:t>
            </a:r>
            <a:r>
              <a:rPr lang="en-US" dirty="0" err="1"/>
              <a:t>eu</a:t>
            </a:r>
            <a:r>
              <a:rPr lang="en-US" dirty="0"/>
              <a:t>, </a:t>
            </a:r>
            <a:r>
              <a:rPr lang="en-US" dirty="0" err="1"/>
              <a:t>pretium</a:t>
            </a:r>
            <a:r>
              <a:rPr lang="en-US" dirty="0"/>
              <a:t> </a:t>
            </a:r>
            <a:r>
              <a:rPr lang="en-US" dirty="0" err="1"/>
              <a:t>qu</a:t>
            </a:r>
            <a:r>
              <a:rPr lang="en-US" dirty="0"/>
              <a:t> is, sem. </a:t>
            </a:r>
            <a:r>
              <a:rPr lang="en-US" dirty="0" err="1"/>
              <a:t>Nulla</a:t>
            </a:r>
            <a:r>
              <a:rPr lang="en-US" dirty="0"/>
              <a:t> con </a:t>
            </a:r>
            <a:r>
              <a:rPr lang="en-US" dirty="0" err="1"/>
              <a:t>sequazLorem</a:t>
            </a:r>
            <a:r>
              <a:rPr lang="en-US" dirty="0"/>
              <a:t> ipsum dolor sit </a:t>
            </a:r>
            <a:r>
              <a:rPr lang="en-US" dirty="0" err="1"/>
              <a:t>amet</a:t>
            </a:r>
            <a:r>
              <a:rPr lang="en-US" dirty="0"/>
              <a:t>, con </a:t>
            </a:r>
            <a:r>
              <a:rPr lang="en-US" dirty="0" err="1"/>
              <a:t>sectetuer</a:t>
            </a:r>
            <a:r>
              <a:rPr lang="en-US" dirty="0"/>
              <a:t> </a:t>
            </a:r>
            <a:r>
              <a:rPr lang="en-US" dirty="0" err="1"/>
              <a:t>adipiscing</a:t>
            </a:r>
            <a:r>
              <a:rPr lang="en-US" dirty="0"/>
              <a:t> </a:t>
            </a:r>
            <a:r>
              <a:rPr lang="en-US" dirty="0" err="1"/>
              <a:t>elit</a:t>
            </a:r>
            <a:r>
              <a:rPr lang="en-US" dirty="0"/>
              <a:t>. </a:t>
            </a:r>
            <a:r>
              <a:rPr lang="en-US" dirty="0" err="1"/>
              <a:t>Aenean</a:t>
            </a:r>
            <a:r>
              <a:rPr lang="en-US" dirty="0"/>
              <a:t> </a:t>
            </a:r>
            <a:r>
              <a:rPr lang="en-US" dirty="0" err="1"/>
              <a:t>commodo</a:t>
            </a:r>
            <a:r>
              <a:rPr lang="en-US" dirty="0"/>
              <a:t> ligula </a:t>
            </a:r>
            <a:r>
              <a:rPr lang="en-US" dirty="0" err="1"/>
              <a:t>eget</a:t>
            </a:r>
            <a:r>
              <a:rPr lang="en-US" dirty="0"/>
              <a:t> dolor. </a:t>
            </a:r>
            <a:r>
              <a:rPr lang="en-US" dirty="0" err="1"/>
              <a:t>Aen</a:t>
            </a:r>
            <a:r>
              <a:rPr lang="en-US" dirty="0"/>
              <a:t> </a:t>
            </a:r>
            <a:r>
              <a:rPr lang="en-US" dirty="0" err="1"/>
              <a:t>ean</a:t>
            </a:r>
            <a:r>
              <a:rPr lang="en-US" dirty="0"/>
              <a:t> </a:t>
            </a:r>
            <a:r>
              <a:rPr lang="en-US" dirty="0" err="1"/>
              <a:t>massa</a:t>
            </a:r>
            <a:r>
              <a:rPr lang="en-US" dirty="0"/>
              <a:t>. Cum </a:t>
            </a:r>
            <a:r>
              <a:rPr lang="en-US" dirty="0" err="1"/>
              <a:t>sociis</a:t>
            </a:r>
            <a:r>
              <a:rPr lang="en-US" dirty="0"/>
              <a:t> </a:t>
            </a:r>
            <a:r>
              <a:rPr lang="en-US" dirty="0" err="1"/>
              <a:t>natoque</a:t>
            </a:r>
            <a:r>
              <a:rPr lang="en-US" dirty="0"/>
              <a:t> </a:t>
            </a:r>
            <a:r>
              <a:rPr lang="en-US" dirty="0" err="1"/>
              <a:t>penatibus</a:t>
            </a:r>
            <a:r>
              <a:rPr lang="en-US" dirty="0"/>
              <a:t> et</a:t>
            </a:r>
            <a:endParaRPr lang="en-US" dirty="0"/>
          </a:p>
        </p:txBody>
      </p:sp>
      <p:sp>
        <p:nvSpPr>
          <p:cNvPr id="9" name="Text Placeholder 17"/>
          <p:cNvSpPr>
            <a:spLocks noGrp="1"/>
          </p:cNvSpPr>
          <p:nvPr>
            <p:ph type="body" sz="quarter" idx="12" hasCustomPrompt="1"/>
          </p:nvPr>
        </p:nvSpPr>
        <p:spPr>
          <a:xfrm>
            <a:off x="442913" y="1249680"/>
            <a:ext cx="3886200" cy="655637"/>
          </a:xfrm>
        </p:spPr>
        <p:txBody>
          <a:bodyPr anchor="ctr">
            <a:normAutofit/>
          </a:bodyPr>
          <a:lstStyle>
            <a:lvl1pPr marL="0" indent="0" algn="l">
              <a:buFont typeface="Arial" panose="020B0604020202020204" pitchFamily="34" charset="0"/>
              <a:buNone/>
              <a:defRPr lang="en-IN" sz="2800" b="1" kern="1200" dirty="0">
                <a:solidFill>
                  <a:schemeClr val="bg1"/>
                </a:solidFill>
                <a:latin typeface="Raleway Black" panose="020B0A03030101060003" pitchFamily="34" charset="0"/>
                <a:ea typeface="+mn-ea"/>
                <a:cs typeface="Arial" panose="020B0604020202020204" pitchFamily="34" charset="0"/>
              </a:defRPr>
            </a:lvl1pPr>
          </a:lstStyle>
          <a:p>
            <a:pPr marL="457200" lvl="0" indent="-457200" algn="l" defTabSz="914400" rtl="0" eaLnBrk="1" latinLnBrk="0" hangingPunct="1">
              <a:lnSpc>
                <a:spcPct val="90000"/>
              </a:lnSpc>
              <a:spcBef>
                <a:spcPts val="1000"/>
              </a:spcBef>
            </a:pPr>
            <a:r>
              <a:rPr lang="en-US" dirty="0"/>
              <a:t>Click to edit the Tittle</a:t>
            </a:r>
            <a:endParaRPr lang="en-IN" dirty="0"/>
          </a:p>
        </p:txBody>
      </p:sp>
      <p:sp>
        <p:nvSpPr>
          <p:cNvPr id="10" name="Text Placeholder 21"/>
          <p:cNvSpPr>
            <a:spLocks noGrp="1"/>
          </p:cNvSpPr>
          <p:nvPr>
            <p:ph type="body" sz="quarter" idx="14" hasCustomPrompt="1"/>
          </p:nvPr>
        </p:nvSpPr>
        <p:spPr>
          <a:xfrm>
            <a:off x="442913" y="458788"/>
            <a:ext cx="5212080" cy="701675"/>
          </a:xfrm>
        </p:spPr>
        <p:txBody>
          <a:bodyPr>
            <a:normAutofit/>
          </a:bodyPr>
          <a:lstStyle>
            <a:lvl1pPr marL="0" indent="0" algn="l">
              <a:buFont typeface="Arial" panose="020B0604020202020204" pitchFamily="34" charset="0"/>
              <a:buNone/>
              <a:defRPr lang="en-US" sz="4000" b="1" kern="1200" dirty="0">
                <a:solidFill>
                  <a:schemeClr val="bg1"/>
                </a:solidFill>
                <a:latin typeface="Raleway Black" panose="020B0A03030101060003" pitchFamily="34" charset="0"/>
                <a:ea typeface="+mn-ea"/>
                <a:cs typeface="Arial" panose="020B0604020202020204" pitchFamily="34" charset="0"/>
              </a:defRPr>
            </a:lvl1pPr>
          </a:lstStyle>
          <a:p>
            <a:pPr marL="228600" lvl="0" indent="-228600" algn="l" defTabSz="914400" rtl="0" eaLnBrk="1" latinLnBrk="0" hangingPunct="1">
              <a:lnSpc>
                <a:spcPct val="90000"/>
              </a:lnSpc>
              <a:spcBef>
                <a:spcPts val="1000"/>
              </a:spcBef>
            </a:pPr>
            <a:r>
              <a:rPr lang="en-US" dirty="0"/>
              <a:t>Click to edit the Tittle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image 3">
    <p:spTree>
      <p:nvGrpSpPr>
        <p:cNvPr id="1" name=""/>
        <p:cNvGrpSpPr/>
        <p:nvPr/>
      </p:nvGrpSpPr>
      <p:grpSpPr>
        <a:xfrm>
          <a:off x="0" y="0"/>
          <a:ext cx="0" cy="0"/>
          <a:chOff x="0" y="0"/>
          <a:chExt cx="0" cy="0"/>
        </a:xfrm>
      </p:grpSpPr>
      <p:sp>
        <p:nvSpPr>
          <p:cNvPr id="14" name="Text Placeholder 13"/>
          <p:cNvSpPr>
            <a:spLocks noGrp="1"/>
          </p:cNvSpPr>
          <p:nvPr>
            <p:ph type="body" sz="quarter" idx="11" hasCustomPrompt="1"/>
          </p:nvPr>
        </p:nvSpPr>
        <p:spPr>
          <a:xfrm>
            <a:off x="4419600" y="711363"/>
            <a:ext cx="7329488" cy="425750"/>
          </a:xfrm>
        </p:spPr>
        <p:txBody>
          <a:bodyPr>
            <a:normAutofit/>
          </a:bodyPr>
          <a:lstStyle>
            <a:lvl1pPr marL="0" indent="0" algn="l" defTabSz="914400" rtl="0" eaLnBrk="1" latinLnBrk="0" hangingPunct="1">
              <a:buNone/>
              <a:defRPr lang="en-IN" sz="2000" b="1" kern="1200" dirty="0">
                <a:solidFill>
                  <a:srgbClr val="F97C22"/>
                </a:solidFill>
                <a:latin typeface="Raleway" charset="0"/>
                <a:ea typeface="+mn-ea"/>
                <a:cs typeface="+mn-cs"/>
              </a:defRPr>
            </a:lvl1pPr>
          </a:lstStyle>
          <a:p>
            <a:pPr lvl="0"/>
            <a:r>
              <a:rPr lang="en-US" dirty="0"/>
              <a:t>Click to add text</a:t>
            </a:r>
            <a:endParaRPr lang="en-IN" dirty="0"/>
          </a:p>
        </p:txBody>
      </p:sp>
      <p:sp>
        <p:nvSpPr>
          <p:cNvPr id="10" name="Picture Placeholder 9"/>
          <p:cNvSpPr>
            <a:spLocks noGrp="1"/>
          </p:cNvSpPr>
          <p:nvPr>
            <p:ph type="pic" sz="quarter" idx="10"/>
          </p:nvPr>
        </p:nvSpPr>
        <p:spPr>
          <a:xfrm>
            <a:off x="0" y="0"/>
            <a:ext cx="4130675" cy="6858000"/>
          </a:xfrm>
        </p:spPr>
        <p:txBody>
          <a:bodyPr/>
          <a:lstStyle>
            <a:lvl1pPr marL="0" indent="0">
              <a:buNone/>
              <a:defRPr/>
            </a:lvl1pPr>
          </a:lstStyle>
          <a:p>
            <a:endParaRPr lang="en-IN" dirty="0"/>
          </a:p>
        </p:txBody>
      </p:sp>
      <p:sp>
        <p:nvSpPr>
          <p:cNvPr id="15" name="Text Placeholder 22"/>
          <p:cNvSpPr>
            <a:spLocks noGrp="1"/>
          </p:cNvSpPr>
          <p:nvPr>
            <p:ph type="body" sz="quarter" idx="15" hasCustomPrompt="1"/>
          </p:nvPr>
        </p:nvSpPr>
        <p:spPr>
          <a:xfrm>
            <a:off x="4419600" y="1393527"/>
            <a:ext cx="7329487" cy="4988224"/>
          </a:xfrm>
        </p:spPr>
        <p:txBody>
          <a:bodyPr>
            <a:normAutofit/>
          </a:bodyPr>
          <a:lstStyle>
            <a:lvl1pPr marL="0" indent="0" algn="l" defTabSz="914400" rtl="0" eaLnBrk="1" latinLnBrk="0" hangingPunct="1">
              <a:buNone/>
              <a:defRPr lang="en-US" sz="1600" kern="1200" dirty="0" smtClean="0">
                <a:solidFill>
                  <a:schemeClr val="tx1">
                    <a:lumMod val="75000"/>
                    <a:lumOff val="25000"/>
                  </a:schemeClr>
                </a:solidFill>
                <a:latin typeface="Raleway" charset="0"/>
                <a:ea typeface="+mn-ea"/>
                <a:cs typeface="+mn-cs"/>
              </a:defRPr>
            </a:lvl1pPr>
          </a:lstStyle>
          <a:p>
            <a:pPr marL="0" lvl="0" indent="0" algn="l" defTabSz="914400" rtl="0" eaLnBrk="1" latinLnBrk="0" hangingPunct="1">
              <a:lnSpc>
                <a:spcPct val="90000"/>
              </a:lnSpc>
              <a:spcBef>
                <a:spcPts val="1000"/>
              </a:spcBef>
              <a:buClr>
                <a:srgbClr val="F97C22"/>
              </a:buClr>
              <a:buFont typeface="Arial" panose="020B0604020202020204" pitchFamily="34" charset="0"/>
              <a:buNone/>
            </a:pPr>
            <a:r>
              <a:rPr lang="en-US" dirty="0"/>
              <a:t>Lorem ipsum dolor sit </a:t>
            </a:r>
            <a:r>
              <a:rPr lang="en-US" dirty="0" err="1"/>
              <a:t>amet</a:t>
            </a:r>
            <a:r>
              <a:rPr lang="en-US" dirty="0"/>
              <a:t>, con </a:t>
            </a:r>
            <a:r>
              <a:rPr lang="en-US" dirty="0" err="1"/>
              <a:t>sectetuer</a:t>
            </a:r>
            <a:r>
              <a:rPr lang="en-US" dirty="0"/>
              <a:t> </a:t>
            </a:r>
            <a:r>
              <a:rPr lang="en-US" dirty="0" err="1"/>
              <a:t>adipiscing</a:t>
            </a:r>
            <a:r>
              <a:rPr lang="en-US" dirty="0"/>
              <a:t> </a:t>
            </a:r>
            <a:r>
              <a:rPr lang="en-US" dirty="0" err="1"/>
              <a:t>elit</a:t>
            </a:r>
            <a:r>
              <a:rPr lang="en-US" dirty="0"/>
              <a:t>. </a:t>
            </a:r>
            <a:r>
              <a:rPr lang="en-US" dirty="0" err="1"/>
              <a:t>Aenean</a:t>
            </a:r>
            <a:r>
              <a:rPr lang="en-US" dirty="0"/>
              <a:t> </a:t>
            </a:r>
            <a:r>
              <a:rPr lang="en-US" dirty="0" err="1"/>
              <a:t>commodo</a:t>
            </a:r>
            <a:r>
              <a:rPr lang="en-US" dirty="0"/>
              <a:t> ligula </a:t>
            </a:r>
            <a:r>
              <a:rPr lang="en-US" dirty="0" err="1"/>
              <a:t>eget</a:t>
            </a:r>
            <a:r>
              <a:rPr lang="en-US" dirty="0"/>
              <a:t> dolor. </a:t>
            </a:r>
            <a:r>
              <a:rPr lang="en-US" dirty="0" err="1"/>
              <a:t>Aen</a:t>
            </a:r>
            <a:r>
              <a:rPr lang="en-US" dirty="0"/>
              <a:t> </a:t>
            </a:r>
            <a:r>
              <a:rPr lang="en-US" dirty="0" err="1"/>
              <a:t>ean</a:t>
            </a:r>
            <a:r>
              <a:rPr lang="en-US" dirty="0"/>
              <a:t> </a:t>
            </a:r>
            <a:r>
              <a:rPr lang="en-US" dirty="0" err="1"/>
              <a:t>massa</a:t>
            </a:r>
            <a:r>
              <a:rPr lang="en-US" dirty="0"/>
              <a:t>. Cum </a:t>
            </a:r>
            <a:r>
              <a:rPr lang="en-US" dirty="0" err="1"/>
              <a:t>sociis</a:t>
            </a:r>
            <a:r>
              <a:rPr lang="en-US" dirty="0"/>
              <a:t> </a:t>
            </a:r>
            <a:r>
              <a:rPr lang="en-US" dirty="0" err="1"/>
              <a:t>natoque</a:t>
            </a:r>
            <a:r>
              <a:rPr lang="en-US" dirty="0"/>
              <a:t> </a:t>
            </a:r>
            <a:r>
              <a:rPr lang="en-US" dirty="0" err="1"/>
              <a:t>penatibus</a:t>
            </a:r>
            <a:r>
              <a:rPr lang="en-US" dirty="0"/>
              <a:t> et </a:t>
            </a:r>
            <a:r>
              <a:rPr lang="en-US" dirty="0" err="1"/>
              <a:t>magnis</a:t>
            </a:r>
            <a:r>
              <a:rPr lang="en-US" dirty="0"/>
              <a:t> dis </a:t>
            </a:r>
            <a:r>
              <a:rPr lang="en-US" dirty="0" err="1"/>
              <a:t>partu</a:t>
            </a:r>
            <a:r>
              <a:rPr lang="en-US" dirty="0"/>
              <a:t> </a:t>
            </a:r>
            <a:r>
              <a:rPr lang="en-US" dirty="0" err="1"/>
              <a:t>rie</a:t>
            </a:r>
            <a:r>
              <a:rPr lang="en-US" dirty="0"/>
              <a:t> </a:t>
            </a:r>
            <a:r>
              <a:rPr lang="en-US" dirty="0" err="1"/>
              <a:t>nt</a:t>
            </a:r>
            <a:r>
              <a:rPr lang="en-US" dirty="0"/>
              <a:t> </a:t>
            </a:r>
            <a:r>
              <a:rPr lang="en-US" dirty="0" err="1"/>
              <a:t>montes</a:t>
            </a:r>
            <a:r>
              <a:rPr lang="en-US" dirty="0"/>
              <a:t>, </a:t>
            </a:r>
            <a:r>
              <a:rPr lang="en-US" dirty="0" err="1"/>
              <a:t>nascetur</a:t>
            </a:r>
            <a:r>
              <a:rPr lang="en-US" dirty="0"/>
              <a:t> </a:t>
            </a:r>
            <a:r>
              <a:rPr lang="en-US" dirty="0" err="1"/>
              <a:t>ridiculus</a:t>
            </a:r>
            <a:r>
              <a:rPr lang="en-US" dirty="0"/>
              <a:t> mu </a:t>
            </a:r>
            <a:r>
              <a:rPr lang="en-US" dirty="0" err="1"/>
              <a:t>s.Don</a:t>
            </a:r>
            <a:r>
              <a:rPr lang="en-US" dirty="0"/>
              <a:t> </a:t>
            </a:r>
            <a:r>
              <a:rPr lang="en-US" dirty="0" err="1"/>
              <a:t>ec</a:t>
            </a:r>
            <a:r>
              <a:rPr lang="en-US" dirty="0"/>
              <a:t> quam </a:t>
            </a:r>
            <a:r>
              <a:rPr lang="en-US" dirty="0" err="1"/>
              <a:t>felis</a:t>
            </a:r>
            <a:r>
              <a:rPr lang="en-US" dirty="0"/>
              <a:t>, </a:t>
            </a:r>
            <a:r>
              <a:rPr lang="en-US" dirty="0" err="1"/>
              <a:t>ultricies</a:t>
            </a:r>
            <a:r>
              <a:rPr lang="en-US" dirty="0"/>
              <a:t> ne c, </a:t>
            </a:r>
            <a:r>
              <a:rPr lang="en-US" dirty="0" err="1"/>
              <a:t>pelle</a:t>
            </a:r>
            <a:r>
              <a:rPr lang="en-US" dirty="0"/>
              <a:t> </a:t>
            </a:r>
            <a:r>
              <a:rPr lang="en-US" dirty="0" err="1"/>
              <a:t>nte</a:t>
            </a:r>
            <a:r>
              <a:rPr lang="en-US" dirty="0"/>
              <a:t> </a:t>
            </a:r>
            <a:r>
              <a:rPr lang="en-US" dirty="0" err="1"/>
              <a:t>sque</a:t>
            </a:r>
            <a:r>
              <a:rPr lang="en-US" dirty="0"/>
              <a:t> </a:t>
            </a:r>
            <a:r>
              <a:rPr lang="en-US" dirty="0" err="1"/>
              <a:t>eu</a:t>
            </a:r>
            <a:r>
              <a:rPr lang="en-US" dirty="0"/>
              <a:t>, </a:t>
            </a:r>
            <a:r>
              <a:rPr lang="en-US" dirty="0" err="1"/>
              <a:t>pretium</a:t>
            </a:r>
            <a:r>
              <a:rPr lang="en-US" dirty="0"/>
              <a:t> </a:t>
            </a:r>
            <a:r>
              <a:rPr lang="en-US" dirty="0" err="1"/>
              <a:t>qu</a:t>
            </a:r>
            <a:r>
              <a:rPr lang="en-US" dirty="0"/>
              <a:t> is, sem. </a:t>
            </a:r>
            <a:r>
              <a:rPr lang="en-US" dirty="0" err="1"/>
              <a:t>Nulla</a:t>
            </a:r>
            <a:r>
              <a:rPr lang="en-US" dirty="0"/>
              <a:t> con </a:t>
            </a:r>
            <a:r>
              <a:rPr lang="en-US" dirty="0" err="1"/>
              <a:t>sequazLorem</a:t>
            </a:r>
            <a:r>
              <a:rPr lang="en-US" dirty="0"/>
              <a:t> ipsum dolor sit </a:t>
            </a:r>
            <a:r>
              <a:rPr lang="en-US" dirty="0" err="1"/>
              <a:t>amet</a:t>
            </a:r>
            <a:r>
              <a:rPr lang="en-US" dirty="0"/>
              <a:t>, con </a:t>
            </a:r>
            <a:r>
              <a:rPr lang="en-US" dirty="0" err="1"/>
              <a:t>sectetuer</a:t>
            </a:r>
            <a:r>
              <a:rPr lang="en-US" dirty="0"/>
              <a:t> </a:t>
            </a:r>
            <a:r>
              <a:rPr lang="en-US" dirty="0" err="1"/>
              <a:t>adipiscing</a:t>
            </a:r>
            <a:r>
              <a:rPr lang="en-US" dirty="0"/>
              <a:t> </a:t>
            </a:r>
            <a:r>
              <a:rPr lang="en-US" dirty="0" err="1"/>
              <a:t>elit</a:t>
            </a:r>
            <a:r>
              <a:rPr lang="en-US" dirty="0"/>
              <a:t>. </a:t>
            </a:r>
            <a:r>
              <a:rPr lang="en-US" dirty="0" err="1"/>
              <a:t>Aenean</a:t>
            </a:r>
            <a:r>
              <a:rPr lang="en-US" dirty="0"/>
              <a:t> </a:t>
            </a:r>
            <a:r>
              <a:rPr lang="en-US" dirty="0" err="1"/>
              <a:t>commodo</a:t>
            </a:r>
            <a:r>
              <a:rPr lang="en-US" dirty="0"/>
              <a:t> ligula </a:t>
            </a:r>
            <a:r>
              <a:rPr lang="en-US" dirty="0" err="1"/>
              <a:t>eget</a:t>
            </a:r>
            <a:r>
              <a:rPr lang="en-US" dirty="0"/>
              <a:t> dolor. </a:t>
            </a:r>
            <a:r>
              <a:rPr lang="en-US" dirty="0" err="1"/>
              <a:t>Aen</a:t>
            </a:r>
            <a:r>
              <a:rPr lang="en-US" dirty="0"/>
              <a:t> </a:t>
            </a:r>
            <a:r>
              <a:rPr lang="en-US" dirty="0" err="1"/>
              <a:t>ean</a:t>
            </a:r>
            <a:r>
              <a:rPr lang="en-US" dirty="0"/>
              <a:t> </a:t>
            </a:r>
            <a:r>
              <a:rPr lang="en-US" dirty="0" err="1"/>
              <a:t>massa</a:t>
            </a:r>
            <a:r>
              <a:rPr lang="en-US" dirty="0"/>
              <a:t>. Cum </a:t>
            </a:r>
            <a:r>
              <a:rPr lang="en-US" dirty="0" err="1"/>
              <a:t>sociis</a:t>
            </a:r>
            <a:r>
              <a:rPr lang="en-US" dirty="0"/>
              <a:t> </a:t>
            </a:r>
            <a:r>
              <a:rPr lang="en-US" dirty="0" err="1"/>
              <a:t>natoque</a:t>
            </a:r>
            <a:r>
              <a:rPr lang="en-US" dirty="0"/>
              <a:t> </a:t>
            </a:r>
            <a:r>
              <a:rPr lang="en-US" dirty="0" err="1"/>
              <a:t>penatibus</a:t>
            </a:r>
            <a:r>
              <a:rPr lang="en-US" dirty="0"/>
              <a:t> et </a:t>
            </a:r>
            <a:r>
              <a:rPr lang="en-US" dirty="0" err="1"/>
              <a:t>magnis</a:t>
            </a:r>
            <a:r>
              <a:rPr lang="en-US" dirty="0"/>
              <a:t> dis </a:t>
            </a:r>
            <a:r>
              <a:rPr lang="en-US" dirty="0" err="1"/>
              <a:t>partu</a:t>
            </a:r>
            <a:r>
              <a:rPr lang="en-US" dirty="0"/>
              <a:t> </a:t>
            </a:r>
            <a:r>
              <a:rPr lang="en-US" dirty="0" err="1"/>
              <a:t>rie</a:t>
            </a:r>
            <a:r>
              <a:rPr lang="en-US" dirty="0"/>
              <a:t> </a:t>
            </a:r>
            <a:r>
              <a:rPr lang="en-US" dirty="0" err="1"/>
              <a:t>nt</a:t>
            </a:r>
            <a:r>
              <a:rPr lang="en-US" dirty="0"/>
              <a:t> </a:t>
            </a:r>
            <a:r>
              <a:rPr lang="en-US" dirty="0" err="1"/>
              <a:t>montes</a:t>
            </a:r>
            <a:r>
              <a:rPr lang="en-US" dirty="0"/>
              <a:t>, </a:t>
            </a:r>
            <a:r>
              <a:rPr lang="en-US" dirty="0" err="1"/>
              <a:t>nascetur</a:t>
            </a:r>
            <a:r>
              <a:rPr lang="en-US" dirty="0"/>
              <a:t> </a:t>
            </a:r>
            <a:r>
              <a:rPr lang="en-US" dirty="0" err="1"/>
              <a:t>ridiculus</a:t>
            </a:r>
            <a:r>
              <a:rPr lang="en-US" dirty="0"/>
              <a:t> mu </a:t>
            </a:r>
            <a:r>
              <a:rPr lang="en-US" dirty="0" err="1"/>
              <a:t>s.Don</a:t>
            </a:r>
            <a:r>
              <a:rPr lang="en-US" dirty="0"/>
              <a:t> </a:t>
            </a:r>
            <a:r>
              <a:rPr lang="en-US" dirty="0" err="1"/>
              <a:t>ec</a:t>
            </a:r>
            <a:r>
              <a:rPr lang="en-US" dirty="0"/>
              <a:t> quam </a:t>
            </a:r>
            <a:r>
              <a:rPr lang="en-US" dirty="0" err="1"/>
              <a:t>felis</a:t>
            </a:r>
            <a:r>
              <a:rPr lang="en-US" dirty="0"/>
              <a:t>, </a:t>
            </a:r>
            <a:r>
              <a:rPr lang="en-US" dirty="0" err="1"/>
              <a:t>ultricies</a:t>
            </a:r>
            <a:r>
              <a:rPr lang="en-US" dirty="0"/>
              <a:t> ne c, </a:t>
            </a:r>
            <a:r>
              <a:rPr lang="en-US" dirty="0" err="1"/>
              <a:t>pelle</a:t>
            </a:r>
            <a:r>
              <a:rPr lang="en-US" dirty="0"/>
              <a:t> </a:t>
            </a:r>
            <a:r>
              <a:rPr lang="en-US" dirty="0" err="1"/>
              <a:t>nte</a:t>
            </a:r>
            <a:r>
              <a:rPr lang="en-US" dirty="0"/>
              <a:t> </a:t>
            </a:r>
            <a:r>
              <a:rPr lang="en-US" dirty="0" err="1"/>
              <a:t>sque</a:t>
            </a:r>
            <a:r>
              <a:rPr lang="en-US" dirty="0"/>
              <a:t> </a:t>
            </a:r>
            <a:r>
              <a:rPr lang="en-US" dirty="0" err="1"/>
              <a:t>eu</a:t>
            </a:r>
            <a:r>
              <a:rPr lang="en-US" dirty="0"/>
              <a:t>, </a:t>
            </a:r>
            <a:r>
              <a:rPr lang="en-US" dirty="0" err="1"/>
              <a:t>pretium</a:t>
            </a:r>
            <a:r>
              <a:rPr lang="en-US" dirty="0"/>
              <a:t> </a:t>
            </a:r>
            <a:r>
              <a:rPr lang="en-US" dirty="0" err="1"/>
              <a:t>qu</a:t>
            </a:r>
            <a:r>
              <a:rPr lang="en-US" dirty="0"/>
              <a:t> is, sem. </a:t>
            </a:r>
            <a:r>
              <a:rPr lang="en-US" dirty="0" err="1"/>
              <a:t>Nulla</a:t>
            </a:r>
            <a:r>
              <a:rPr lang="en-US" dirty="0"/>
              <a:t> con </a:t>
            </a:r>
            <a:r>
              <a:rPr lang="en-US" dirty="0" err="1"/>
              <a:t>sequazLorem</a:t>
            </a:r>
            <a:r>
              <a:rPr lang="en-US" dirty="0"/>
              <a:t> ipsum dolor sit </a:t>
            </a:r>
            <a:r>
              <a:rPr lang="en-US" dirty="0" err="1"/>
              <a:t>amet</a:t>
            </a:r>
            <a:r>
              <a:rPr lang="en-US" dirty="0"/>
              <a:t>, con </a:t>
            </a:r>
            <a:r>
              <a:rPr lang="en-US" dirty="0" err="1"/>
              <a:t>sectetuer</a:t>
            </a:r>
            <a:r>
              <a:rPr lang="en-US" dirty="0"/>
              <a:t> </a:t>
            </a:r>
            <a:r>
              <a:rPr lang="en-US" dirty="0" err="1"/>
              <a:t>adipiscing</a:t>
            </a:r>
            <a:r>
              <a:rPr lang="en-US" dirty="0"/>
              <a:t> </a:t>
            </a:r>
            <a:r>
              <a:rPr lang="en-US" dirty="0" err="1"/>
              <a:t>elit</a:t>
            </a:r>
            <a:r>
              <a:rPr lang="en-US" dirty="0"/>
              <a:t>. </a:t>
            </a:r>
            <a:r>
              <a:rPr lang="en-US" dirty="0" err="1"/>
              <a:t>Aenean</a:t>
            </a:r>
            <a:r>
              <a:rPr lang="en-US" dirty="0"/>
              <a:t> </a:t>
            </a:r>
            <a:r>
              <a:rPr lang="en-US" dirty="0" err="1"/>
              <a:t>commodo</a:t>
            </a:r>
            <a:r>
              <a:rPr lang="en-US" dirty="0"/>
              <a:t> ligula </a:t>
            </a:r>
            <a:r>
              <a:rPr lang="en-US" dirty="0" err="1"/>
              <a:t>eget</a:t>
            </a:r>
            <a:r>
              <a:rPr lang="en-US" dirty="0"/>
              <a:t> dolor. </a:t>
            </a:r>
            <a:r>
              <a:rPr lang="en-US" dirty="0" err="1"/>
              <a:t>Aen</a:t>
            </a:r>
            <a:r>
              <a:rPr lang="en-US" dirty="0"/>
              <a:t> </a:t>
            </a:r>
            <a:r>
              <a:rPr lang="en-US" dirty="0" err="1"/>
              <a:t>ean</a:t>
            </a:r>
            <a:r>
              <a:rPr lang="en-US" dirty="0"/>
              <a:t> </a:t>
            </a:r>
            <a:r>
              <a:rPr lang="en-US" dirty="0" err="1"/>
              <a:t>massa</a:t>
            </a:r>
            <a:r>
              <a:rPr lang="en-US" dirty="0"/>
              <a:t>. Cum </a:t>
            </a:r>
            <a:r>
              <a:rPr lang="en-US" dirty="0" err="1"/>
              <a:t>sociis</a:t>
            </a:r>
            <a:r>
              <a:rPr lang="en-US" dirty="0"/>
              <a:t> </a:t>
            </a:r>
            <a:r>
              <a:rPr lang="en-US" dirty="0" err="1"/>
              <a:t>natoque</a:t>
            </a:r>
            <a:r>
              <a:rPr lang="en-US" dirty="0"/>
              <a:t> </a:t>
            </a:r>
            <a:r>
              <a:rPr lang="en-US" dirty="0" err="1"/>
              <a:t>penatibus</a:t>
            </a:r>
            <a:r>
              <a:rPr lang="en-US" dirty="0"/>
              <a:t> et</a:t>
            </a:r>
            <a:endParaRPr lang="en-US" dirty="0"/>
          </a:p>
        </p:txBody>
      </p:sp>
      <p:sp>
        <p:nvSpPr>
          <p:cNvPr id="19" name="Text Placeholder 18"/>
          <p:cNvSpPr>
            <a:spLocks noGrp="1"/>
          </p:cNvSpPr>
          <p:nvPr>
            <p:ph type="body" sz="quarter" idx="16" hasCustomPrompt="1"/>
          </p:nvPr>
        </p:nvSpPr>
        <p:spPr>
          <a:xfrm>
            <a:off x="442913" y="416719"/>
            <a:ext cx="3687763" cy="1417637"/>
          </a:xfrm>
        </p:spPr>
        <p:txBody>
          <a:bodyPr anchor="ctr">
            <a:noAutofit/>
          </a:bodyPr>
          <a:lstStyle>
            <a:lvl1pPr marL="0" indent="0" algn="l" defTabSz="914400" rtl="0" eaLnBrk="1" latinLnBrk="0" hangingPunct="1">
              <a:buNone/>
              <a:defRPr lang="en-US" sz="4000" b="1" kern="1200" dirty="0" smtClean="0">
                <a:solidFill>
                  <a:schemeClr val="bg1"/>
                </a:solidFill>
                <a:latin typeface="Raleway Black" panose="020B0A03030101060003" pitchFamily="34" charset="0"/>
                <a:ea typeface="+mn-ea"/>
                <a:cs typeface="Arial" panose="020B0604020202020204" pitchFamily="34" charset="0"/>
              </a:defRPr>
            </a:lvl1pPr>
          </a:lstStyle>
          <a:p>
            <a:pPr lvl="0"/>
            <a:r>
              <a:rPr lang="en-US" dirty="0"/>
              <a:t>Click to add text</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B9A63-8E93-4F96-8FE7-CDB0B1619A16}" type="datetimeFigureOut">
              <a:rPr lang="en-GB" smtClean="0"/>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5CCA98-6047-4AA1-A6D2-40EEDAFC0E3A}" type="slidenum">
              <a:rPr lang="en-GB" smtClean="0"/>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marL="0" algn="l" defTabSz="914400" rtl="0" eaLnBrk="1" latinLnBrk="0" hangingPunct="1">
        <a:lnSpc>
          <a:spcPct val="90000"/>
        </a:lnSpc>
        <a:spcBef>
          <a:spcPct val="0"/>
        </a:spcBef>
        <a:buNone/>
        <a:defRPr lang="en-GB" sz="5400" b="1" kern="1200" spc="300" dirty="0">
          <a:solidFill>
            <a:srgbClr val="F97C22"/>
          </a:solidFill>
          <a:latin typeface="Raleway Black" panose="020B0A03030101060003" pitchFamily="34" charset="0"/>
          <a:ea typeface="+mn-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F97C22"/>
        </a:buClr>
        <a:buFont typeface="Arial" panose="020B0604020202020204" pitchFamily="34" charset="0"/>
        <a:buChar char="•"/>
        <a:defRPr sz="2800" kern="1200">
          <a:solidFill>
            <a:schemeClr val="tx1"/>
          </a:solidFill>
          <a:latin typeface="Raleway"/>
          <a:ea typeface="+mn-ea"/>
          <a:cs typeface="+mn-cs"/>
        </a:defRPr>
      </a:lvl1pPr>
      <a:lvl2pPr marL="685800" indent="-228600" algn="l" defTabSz="914400" rtl="0" eaLnBrk="1" latinLnBrk="0" hangingPunct="1">
        <a:lnSpc>
          <a:spcPct val="90000"/>
        </a:lnSpc>
        <a:spcBef>
          <a:spcPts val="500"/>
        </a:spcBef>
        <a:buClr>
          <a:srgbClr val="F97C22"/>
        </a:buClr>
        <a:buFont typeface="Arial" panose="020B0604020202020204" pitchFamily="34" charset="0"/>
        <a:buChar char="•"/>
        <a:defRPr sz="2400" kern="1200">
          <a:solidFill>
            <a:schemeClr val="tx1"/>
          </a:solidFill>
          <a:latin typeface="Raleway"/>
          <a:ea typeface="+mn-ea"/>
          <a:cs typeface="+mn-cs"/>
        </a:defRPr>
      </a:lvl2pPr>
      <a:lvl3pPr marL="1143000" indent="-228600" algn="l" defTabSz="914400" rtl="0" eaLnBrk="1" latinLnBrk="0" hangingPunct="1">
        <a:lnSpc>
          <a:spcPct val="90000"/>
        </a:lnSpc>
        <a:spcBef>
          <a:spcPts val="500"/>
        </a:spcBef>
        <a:buClr>
          <a:srgbClr val="F97C22"/>
        </a:buClr>
        <a:buFont typeface="Arial" panose="020B0604020202020204" pitchFamily="34" charset="0"/>
        <a:buChar char="•"/>
        <a:defRPr sz="2000" kern="1200">
          <a:solidFill>
            <a:schemeClr val="tx1"/>
          </a:solidFill>
          <a:latin typeface="Raleway"/>
          <a:ea typeface="+mn-ea"/>
          <a:cs typeface="+mn-cs"/>
        </a:defRPr>
      </a:lvl3pPr>
      <a:lvl4pPr marL="1600200" indent="-228600" algn="l" defTabSz="914400" rtl="0" eaLnBrk="1" latinLnBrk="0" hangingPunct="1">
        <a:lnSpc>
          <a:spcPct val="90000"/>
        </a:lnSpc>
        <a:spcBef>
          <a:spcPts val="500"/>
        </a:spcBef>
        <a:buClr>
          <a:srgbClr val="F97C22"/>
        </a:buClr>
        <a:buFont typeface="Arial" panose="020B0604020202020204" pitchFamily="34" charset="0"/>
        <a:buChar char="•"/>
        <a:defRPr sz="1800" kern="1200">
          <a:solidFill>
            <a:schemeClr val="tx1"/>
          </a:solidFill>
          <a:latin typeface="Raleway"/>
          <a:ea typeface="+mn-ea"/>
          <a:cs typeface="+mn-cs"/>
        </a:defRPr>
      </a:lvl4pPr>
      <a:lvl5pPr marL="2057400" indent="-228600" algn="l" defTabSz="914400" rtl="0" eaLnBrk="1" latinLnBrk="0" hangingPunct="1">
        <a:lnSpc>
          <a:spcPct val="90000"/>
        </a:lnSpc>
        <a:spcBef>
          <a:spcPts val="500"/>
        </a:spcBef>
        <a:buClr>
          <a:srgbClr val="F97C22"/>
        </a:buClr>
        <a:buFont typeface="Arial" panose="020B0604020202020204" pitchFamily="34" charset="0"/>
        <a:buChar char="•"/>
        <a:defRPr sz="1800" kern="1200">
          <a:solidFill>
            <a:schemeClr val="tx1"/>
          </a:solidFill>
          <a:latin typeface="Raleway"/>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notesSlide" Target="../notesSlides/notesSlide5.xml"/><Relationship Id="rId7" Type="http://schemas.openxmlformats.org/officeDocument/2006/relationships/slideLayout" Target="../slideLayouts/slideLayout10.xml"/><Relationship Id="rId6" Type="http://schemas.openxmlformats.org/officeDocument/2006/relationships/image" Target="../media/image2.png"/><Relationship Id="rId5" Type="http://schemas.openxmlformats.org/officeDocument/2006/relationships/image" Target="../media/image19.png"/><Relationship Id="rId4" Type="http://schemas.openxmlformats.org/officeDocument/2006/relationships/image" Target="../media/image18.png"/><Relationship Id="rId3" Type="http://schemas.openxmlformats.org/officeDocument/2006/relationships/image" Target="../media/image17.png"/><Relationship Id="rId2" Type="http://schemas.openxmlformats.org/officeDocument/2006/relationships/image" Target="../media/image5.png"/><Relationship Id="rId1" Type="http://schemas.openxmlformats.org/officeDocument/2006/relationships/image" Target="../media/image16.png"/></Relationships>
</file>

<file path=ppt/slides/_rels/slide12.xml.rels><?xml version="1.0" encoding="UTF-8" standalone="yes"?>
<Relationships xmlns="http://schemas.openxmlformats.org/package/2006/relationships"><Relationship Id="rId7" Type="http://schemas.openxmlformats.org/officeDocument/2006/relationships/slideLayout" Target="../slideLayouts/slideLayout10.xml"/><Relationship Id="rId6" Type="http://schemas.openxmlformats.org/officeDocument/2006/relationships/audio" Target="../media/audio1.wav"/><Relationship Id="rId5" Type="http://schemas.openxmlformats.org/officeDocument/2006/relationships/image" Target="../media/image2.png"/><Relationship Id="rId4" Type="http://schemas.openxmlformats.org/officeDocument/2006/relationships/image" Target="../media/image23.png"/><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image" Target="../media/image20.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24.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0.xml"/><Relationship Id="rId5" Type="http://schemas.openxmlformats.org/officeDocument/2006/relationships/image" Target="../media/image2.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9" Type="http://schemas.openxmlformats.org/officeDocument/2006/relationships/image" Target="../media/image13.png"/><Relationship Id="rId8" Type="http://schemas.openxmlformats.org/officeDocument/2006/relationships/image" Target="../media/image12.png"/><Relationship Id="rId7" Type="http://schemas.openxmlformats.org/officeDocument/2006/relationships/image" Target="../media/image11.png"/><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4.png"/><Relationship Id="rId3" Type="http://schemas.openxmlformats.org/officeDocument/2006/relationships/image" Target="../media/image8.png"/><Relationship Id="rId2" Type="http://schemas.openxmlformats.org/officeDocument/2006/relationships/image" Target="../media/image5.png"/><Relationship Id="rId12" Type="http://schemas.openxmlformats.org/officeDocument/2006/relationships/notesSlide" Target="../notesSlides/notesSlide3.xml"/><Relationship Id="rId11" Type="http://schemas.openxmlformats.org/officeDocument/2006/relationships/slideLayout" Target="../slideLayouts/slideLayout10.xml"/><Relationship Id="rId10" Type="http://schemas.openxmlformats.org/officeDocument/2006/relationships/image" Target="../media/image2.png"/><Relationship Id="rId1"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image" Target="../media/image2.png"/><Relationship Id="rId1"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image" Target="../media/image2.png"/><Relationship Id="rId1"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s 2"/>
          <p:cNvSpPr/>
          <p:nvPr/>
        </p:nvSpPr>
        <p:spPr>
          <a:xfrm>
            <a:off x="-29845" y="-26035"/>
            <a:ext cx="12221210" cy="6879590"/>
          </a:xfrm>
          <a:prstGeom prst="rect">
            <a:avLst/>
          </a:prstGeom>
          <a:solidFill>
            <a:srgbClr val="F57423"/>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pic>
        <p:nvPicPr>
          <p:cNvPr id="4" name="Picture Placeholder 3" descr="0"/>
          <p:cNvPicPr>
            <a:picLocks noChangeAspect="1"/>
          </p:cNvPicPr>
          <p:nvPr>
            <p:ph type="pic" sz="quarter" idx="10"/>
          </p:nvPr>
        </p:nvPicPr>
        <p:blipFill>
          <a:blip r:embed="rId1"/>
          <a:stretch>
            <a:fillRect/>
          </a:stretch>
        </p:blipFill>
        <p:spPr>
          <a:xfrm>
            <a:off x="-29845" y="1687830"/>
            <a:ext cx="12221210" cy="4516755"/>
          </a:xfrm>
          <a:prstGeom prst="rect">
            <a:avLst/>
          </a:prstGeom>
        </p:spPr>
      </p:pic>
      <p:sp>
        <p:nvSpPr>
          <p:cNvPr id="11" name="Rounded Rectangle 10"/>
          <p:cNvSpPr/>
          <p:nvPr/>
        </p:nvSpPr>
        <p:spPr>
          <a:xfrm>
            <a:off x="9822180" y="229235"/>
            <a:ext cx="2007235" cy="648970"/>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p>
            <a:pPr algn="ctr"/>
            <a:endParaRPr lang="en-US"/>
          </a:p>
        </p:txBody>
      </p:sp>
      <p:pic>
        <p:nvPicPr>
          <p:cNvPr id="15" name="Picture Placeholder 14" descr="logo (1)"/>
          <p:cNvPicPr>
            <a:picLocks noChangeAspect="1"/>
          </p:cNvPicPr>
          <p:nvPr>
            <p:ph type="pic" sz="quarter" idx="11"/>
          </p:nvPr>
        </p:nvPicPr>
        <p:blipFill>
          <a:blip r:embed="rId2"/>
          <a:stretch>
            <a:fillRect/>
          </a:stretch>
        </p:blipFill>
        <p:spPr>
          <a:xfrm>
            <a:off x="10087610" y="353695"/>
            <a:ext cx="1476375" cy="400050"/>
          </a:xfrm>
          <a:prstGeom prst="rect">
            <a:avLst/>
          </a:prstGeom>
        </p:spPr>
      </p:pic>
      <p:sp>
        <p:nvSpPr>
          <p:cNvPr id="2" name="Text Box 1"/>
          <p:cNvSpPr txBox="1"/>
          <p:nvPr/>
        </p:nvSpPr>
        <p:spPr>
          <a:xfrm>
            <a:off x="452120" y="470535"/>
            <a:ext cx="6352540" cy="829945"/>
          </a:xfrm>
          <a:prstGeom prst="rect">
            <a:avLst/>
          </a:prstGeom>
          <a:noFill/>
        </p:spPr>
        <p:txBody>
          <a:bodyPr wrap="square" rtlCol="0">
            <a:spAutoFit/>
          </a:bodyPr>
          <a:p>
            <a:r>
              <a:rPr lang="en-US" sz="4800">
                <a:solidFill>
                  <a:schemeClr val="bg2"/>
                </a:solidFill>
                <a:effectLst>
                  <a:innerShdw blurRad="63500" dist="50800" dir="13500000">
                    <a:srgbClr val="000000">
                      <a:alpha val="50000"/>
                    </a:srgbClr>
                  </a:innerShdw>
                  <a:outerShdw blurRad="38100" dist="38100" dir="2700000" algn="tl">
                    <a:srgbClr val="000000">
                      <a:alpha val="43137"/>
                    </a:srgbClr>
                  </a:outerShdw>
                </a:effectLst>
                <a:latin typeface="Poppins SemiBold" panose="00000700000000000000" charset="0"/>
                <a:cs typeface="Poppins SemiBold" panose="00000700000000000000" charset="0"/>
              </a:rPr>
              <a:t>OFFLINE TRACKING</a:t>
            </a:r>
            <a:endParaRPr lang="en-US" sz="4800">
              <a:solidFill>
                <a:schemeClr val="bg2"/>
              </a:solidFill>
              <a:effectLst>
                <a:innerShdw blurRad="63500" dist="50800" dir="13500000">
                  <a:srgbClr val="000000">
                    <a:alpha val="50000"/>
                  </a:srgbClr>
                </a:innerShdw>
                <a:outerShdw blurRad="38100" dist="38100" dir="2700000" algn="tl">
                  <a:srgbClr val="000000">
                    <a:alpha val="43137"/>
                  </a:srgbClr>
                </a:outerShdw>
              </a:effectLst>
              <a:latin typeface="Poppins SemiBold" panose="00000700000000000000" charset="0"/>
              <a:cs typeface="Poppins SemiBold" panose="00000700000000000000" charset="0"/>
            </a:endParaRPr>
          </a:p>
        </p:txBody>
      </p:sp>
      <p:sp>
        <p:nvSpPr>
          <p:cNvPr id="9" name="Rounded Rectangle 8"/>
          <p:cNvSpPr/>
          <p:nvPr/>
        </p:nvSpPr>
        <p:spPr>
          <a:xfrm>
            <a:off x="6289675" y="1209675"/>
            <a:ext cx="347345" cy="331470"/>
          </a:xfrm>
          <a:prstGeom prst="roundRect">
            <a:avLst/>
          </a:prstGeom>
          <a:solidFill>
            <a:schemeClr val="accent1">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p>
            <a:pPr algn="ctr"/>
            <a:endParaRPr lang="en-US"/>
          </a:p>
        </p:txBody>
      </p:sp>
      <p:cxnSp>
        <p:nvCxnSpPr>
          <p:cNvPr id="12" name="Straight Connector 11"/>
          <p:cNvCxnSpPr/>
          <p:nvPr/>
        </p:nvCxnSpPr>
        <p:spPr>
          <a:xfrm>
            <a:off x="2127250" y="1404620"/>
            <a:ext cx="3962400"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 name="Rounded Rectangle 21"/>
          <p:cNvSpPr/>
          <p:nvPr/>
        </p:nvSpPr>
        <p:spPr>
          <a:xfrm>
            <a:off x="97790" y="116840"/>
            <a:ext cx="11995785" cy="6624320"/>
          </a:xfrm>
          <a:prstGeom prst="roundRect">
            <a:avLst/>
          </a:prstGeom>
          <a:ln>
            <a:solidFill>
              <a:schemeClr val="bg1">
                <a:lumMod val="9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endParaRPr lang="en-US"/>
          </a:p>
        </p:txBody>
      </p:sp>
      <p:sp>
        <p:nvSpPr>
          <p:cNvPr id="3" name="Text Box 2"/>
          <p:cNvSpPr txBox="1"/>
          <p:nvPr/>
        </p:nvSpPr>
        <p:spPr>
          <a:xfrm>
            <a:off x="784225" y="833120"/>
            <a:ext cx="5824220" cy="768350"/>
          </a:xfrm>
          <a:prstGeom prst="rect">
            <a:avLst/>
          </a:prstGeom>
          <a:noFill/>
        </p:spPr>
        <p:txBody>
          <a:bodyPr wrap="square" rtlCol="0">
            <a:spAutoFit/>
            <a:scene3d>
              <a:camera prst="orthographicFront"/>
              <a:lightRig rig="threePt" dir="t"/>
            </a:scene3d>
          </a:bodyPr>
          <a:p>
            <a:r>
              <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rPr>
              <a:t>Our Specialties</a:t>
            </a:r>
            <a:endPar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endParaRPr>
          </a:p>
        </p:txBody>
      </p:sp>
      <p:sp>
        <p:nvSpPr>
          <p:cNvPr id="4" name="Text Box 3"/>
          <p:cNvSpPr txBox="1"/>
          <p:nvPr/>
        </p:nvSpPr>
        <p:spPr>
          <a:xfrm>
            <a:off x="904875" y="2085340"/>
            <a:ext cx="7301865" cy="460375"/>
          </a:xfrm>
          <a:prstGeom prst="rect">
            <a:avLst/>
          </a:prstGeom>
          <a:noFill/>
        </p:spPr>
        <p:txBody>
          <a:bodyPr wrap="square" rtlCol="0">
            <a:spAutoFit/>
            <a:scene3d>
              <a:camera prst="orthographicFront"/>
              <a:lightRig rig="threePt" dir="t"/>
            </a:scene3d>
          </a:bodyPr>
          <a:p>
            <a:r>
              <a:rPr lang="en-US" sz="2400">
                <a:solidFill>
                  <a:schemeClr val="tx1">
                    <a:lumMod val="65000"/>
                    <a:lumOff val="35000"/>
                  </a:schemeClr>
                </a:solidFill>
                <a:effectLst>
                  <a:outerShdw blurRad="38100" dist="38100" dir="2700000" algn="tl">
                    <a:srgbClr val="000000">
                      <a:alpha val="43137"/>
                    </a:srgbClr>
                  </a:outerShdw>
                </a:effectLst>
                <a:latin typeface="Poppins" panose="00000500000000000000" charset="0"/>
                <a:cs typeface="Poppins" panose="00000500000000000000" charset="0"/>
              </a:rPr>
              <a:t>Real Time Map &amp; Real Time Tracking</a:t>
            </a:r>
            <a:endParaRPr lang="en-US" sz="2400">
              <a:solidFill>
                <a:schemeClr val="tx1">
                  <a:lumMod val="65000"/>
                  <a:lumOff val="35000"/>
                </a:schemeClr>
              </a:solidFill>
              <a:effectLst>
                <a:outerShdw blurRad="38100" dist="38100" dir="2700000" algn="tl">
                  <a:srgbClr val="000000">
                    <a:alpha val="43137"/>
                  </a:srgbClr>
                </a:outerShdw>
              </a:effectLst>
              <a:latin typeface="Poppins" panose="00000500000000000000" charset="0"/>
              <a:cs typeface="Poppins" panose="00000500000000000000" charset="0"/>
            </a:endParaRPr>
          </a:p>
        </p:txBody>
      </p:sp>
      <p:sp>
        <p:nvSpPr>
          <p:cNvPr id="5" name="Text Box 4"/>
          <p:cNvSpPr txBox="1"/>
          <p:nvPr/>
        </p:nvSpPr>
        <p:spPr>
          <a:xfrm>
            <a:off x="1252220" y="2766695"/>
            <a:ext cx="10425430" cy="645160"/>
          </a:xfrm>
          <a:prstGeom prst="rect">
            <a:avLst/>
          </a:prstGeom>
          <a:noFill/>
        </p:spPr>
        <p:txBody>
          <a:bodyPr wrap="square" rtlCol="0">
            <a:spAutoFit/>
          </a:bodyPr>
          <a:p>
            <a:r>
              <a:rPr lang="en-US">
                <a:latin typeface="Poppins" panose="00000500000000000000" charset="0"/>
                <a:cs typeface="Poppins" panose="00000500000000000000" charset="0"/>
              </a:rPr>
              <a:t>In this case the map will be available in real time with real time traffic coverage, tracking will be done in real time</a:t>
            </a:r>
            <a:endParaRPr lang="en-US">
              <a:latin typeface="Poppins" panose="00000500000000000000" charset="0"/>
              <a:cs typeface="Poppins" panose="00000500000000000000" charset="0"/>
            </a:endParaRPr>
          </a:p>
        </p:txBody>
      </p:sp>
      <p:sp>
        <p:nvSpPr>
          <p:cNvPr id="6" name="Text Box 5"/>
          <p:cNvSpPr txBox="1"/>
          <p:nvPr/>
        </p:nvSpPr>
        <p:spPr>
          <a:xfrm>
            <a:off x="904875" y="3796665"/>
            <a:ext cx="2728595" cy="460375"/>
          </a:xfrm>
          <a:prstGeom prst="rect">
            <a:avLst/>
          </a:prstGeom>
          <a:noFill/>
        </p:spPr>
        <p:txBody>
          <a:bodyPr wrap="square" rtlCol="0">
            <a:spAutoFit/>
            <a:scene3d>
              <a:camera prst="orthographicFront"/>
              <a:lightRig rig="threePt" dir="t"/>
            </a:scene3d>
          </a:bodyPr>
          <a:p>
            <a:r>
              <a:rPr lang="en-US" sz="2400">
                <a:solidFill>
                  <a:schemeClr val="tx1">
                    <a:lumMod val="65000"/>
                    <a:lumOff val="35000"/>
                  </a:schemeClr>
                </a:solidFill>
                <a:effectLst>
                  <a:outerShdw blurRad="38100" dist="38100" dir="2700000" algn="tl">
                    <a:srgbClr val="000000">
                      <a:alpha val="43137"/>
                    </a:srgbClr>
                  </a:outerShdw>
                </a:effectLst>
                <a:latin typeface="Poppins" panose="00000500000000000000" charset="0"/>
                <a:cs typeface="Poppins" panose="00000500000000000000" charset="0"/>
              </a:rPr>
              <a:t>Offline Map</a:t>
            </a:r>
            <a:endParaRPr lang="en-US" sz="2400">
              <a:solidFill>
                <a:schemeClr val="tx1">
                  <a:lumMod val="65000"/>
                  <a:lumOff val="35000"/>
                </a:schemeClr>
              </a:solidFill>
              <a:effectLst>
                <a:outerShdw blurRad="38100" dist="38100" dir="2700000" algn="tl">
                  <a:srgbClr val="000000">
                    <a:alpha val="43137"/>
                  </a:srgbClr>
                </a:outerShdw>
              </a:effectLst>
              <a:latin typeface="Poppins" panose="00000500000000000000" charset="0"/>
              <a:cs typeface="Poppins" panose="00000500000000000000" charset="0"/>
            </a:endParaRPr>
          </a:p>
        </p:txBody>
      </p:sp>
      <p:sp>
        <p:nvSpPr>
          <p:cNvPr id="7" name="Text Box 6"/>
          <p:cNvSpPr txBox="1"/>
          <p:nvPr/>
        </p:nvSpPr>
        <p:spPr>
          <a:xfrm>
            <a:off x="1252220" y="4430395"/>
            <a:ext cx="10154285" cy="1476375"/>
          </a:xfrm>
          <a:prstGeom prst="rect">
            <a:avLst/>
          </a:prstGeom>
          <a:noFill/>
        </p:spPr>
        <p:txBody>
          <a:bodyPr wrap="square" rtlCol="0">
            <a:spAutoFit/>
          </a:bodyPr>
          <a:p>
            <a:r>
              <a:rPr lang="en-US">
                <a:latin typeface="Poppins" panose="00000500000000000000" charset="0"/>
                <a:cs typeface="Poppins" panose="00000500000000000000" charset="0"/>
              </a:rPr>
              <a:t>Loading the map in real time is data consuming to overcome this challenge we introduced this feature of loading the map while your offline, once the map is loaded on the driver console you don't need to load it again &amp; again saving data expenses on the go, also if requested the data can be fetched from the backend to retrieve the trip information without notifying the driver.</a:t>
            </a:r>
            <a:endParaRPr lang="en-US">
              <a:latin typeface="Poppins" panose="00000500000000000000" charset="0"/>
              <a:cs typeface="Poppins" panose="00000500000000000000" charset="0"/>
            </a:endParaRPr>
          </a:p>
        </p:txBody>
      </p:sp>
      <p:pic>
        <p:nvPicPr>
          <p:cNvPr id="21" name="Picture Placeholder 20" descr="logo (1)"/>
          <p:cNvPicPr>
            <a:picLocks noChangeAspect="1"/>
          </p:cNvPicPr>
          <p:nvPr>
            <p:ph type="pic" sz="quarter" idx="10"/>
          </p:nvPr>
        </p:nvPicPr>
        <p:blipFill>
          <a:blip r:embed="rId1"/>
          <a:stretch>
            <a:fillRect/>
          </a:stretch>
        </p:blipFill>
        <p:spPr>
          <a:xfrm>
            <a:off x="9869170" y="6080125"/>
            <a:ext cx="1476375" cy="400050"/>
          </a:xfrm>
          <a:prstGeom prst="rect">
            <a:avLst/>
          </a:prstGeom>
        </p:spPr>
      </p:pic>
      <p:cxnSp>
        <p:nvCxnSpPr>
          <p:cNvPr id="15" name="Straight Connector 14"/>
          <p:cNvCxnSpPr/>
          <p:nvPr/>
        </p:nvCxnSpPr>
        <p:spPr>
          <a:xfrm>
            <a:off x="1644015" y="1663065"/>
            <a:ext cx="4285615" cy="0"/>
          </a:xfrm>
          <a:prstGeom prst="line">
            <a:avLst/>
          </a:prstGeom>
        </p:spPr>
        <p:style>
          <a:lnRef idx="1">
            <a:schemeClr val="dk1"/>
          </a:lnRef>
          <a:fillRef idx="0">
            <a:schemeClr val="dk1"/>
          </a:fillRef>
          <a:effectRef idx="0">
            <a:schemeClr val="dk1"/>
          </a:effectRef>
          <a:fontRef idx="minor">
            <a:schemeClr val="tx1"/>
          </a:fontRef>
        </p:style>
      </p:cxnSp>
      <p:sp>
        <p:nvSpPr>
          <p:cNvPr id="9" name="Rounded Rectangle 8"/>
          <p:cNvSpPr/>
          <p:nvPr/>
        </p:nvSpPr>
        <p:spPr>
          <a:xfrm>
            <a:off x="6155690" y="1437005"/>
            <a:ext cx="347345" cy="331470"/>
          </a:xfrm>
          <a:prstGeom prst="roundRect">
            <a:avLst/>
          </a:prstGeom>
          <a:solidFill>
            <a:schemeClr val="accent1">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7790" y="116840"/>
            <a:ext cx="11995785" cy="6624320"/>
          </a:xfrm>
          <a:prstGeom prst="roundRect">
            <a:avLst/>
          </a:prstGeom>
          <a:ln>
            <a:solidFill>
              <a:schemeClr val="bg1">
                <a:lumMod val="9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endParaRPr lang="en-US"/>
          </a:p>
        </p:txBody>
      </p:sp>
      <p:sp>
        <p:nvSpPr>
          <p:cNvPr id="7" name="Text Box 6"/>
          <p:cNvSpPr txBox="1"/>
          <p:nvPr/>
        </p:nvSpPr>
        <p:spPr>
          <a:xfrm>
            <a:off x="784225" y="833120"/>
            <a:ext cx="2958465" cy="768350"/>
          </a:xfrm>
          <a:prstGeom prst="rect">
            <a:avLst/>
          </a:prstGeom>
          <a:noFill/>
        </p:spPr>
        <p:txBody>
          <a:bodyPr wrap="square" rtlCol="0">
            <a:spAutoFit/>
          </a:bodyPr>
          <a:p>
            <a:r>
              <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rPr>
              <a:t>Features</a:t>
            </a:r>
            <a:endPar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endParaRPr>
          </a:p>
        </p:txBody>
      </p:sp>
      <p:sp>
        <p:nvSpPr>
          <p:cNvPr id="31" name="Oval 30"/>
          <p:cNvSpPr/>
          <p:nvPr/>
        </p:nvSpPr>
        <p:spPr>
          <a:xfrm>
            <a:off x="934085" y="4918710"/>
            <a:ext cx="820420" cy="820420"/>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32" name="Picture Placeholder 31" descr="gps"/>
          <p:cNvPicPr>
            <a:picLocks noChangeAspect="1"/>
          </p:cNvPicPr>
          <p:nvPr>
            <p:ph type="pic" sz="quarter" idx="10"/>
          </p:nvPr>
        </p:nvPicPr>
        <p:blipFill>
          <a:blip r:embed="rId1"/>
          <a:stretch>
            <a:fillRect/>
          </a:stretch>
        </p:blipFill>
        <p:spPr>
          <a:xfrm>
            <a:off x="1049020" y="5090795"/>
            <a:ext cx="476250" cy="476250"/>
          </a:xfrm>
          <a:prstGeom prst="rect">
            <a:avLst/>
          </a:prstGeom>
        </p:spPr>
      </p:pic>
      <p:sp>
        <p:nvSpPr>
          <p:cNvPr id="33" name="Oval 32"/>
          <p:cNvSpPr/>
          <p:nvPr/>
        </p:nvSpPr>
        <p:spPr>
          <a:xfrm>
            <a:off x="973455" y="3549650"/>
            <a:ext cx="805180" cy="805180"/>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34" name="Picture Placeholder 12" descr="offline"/>
          <p:cNvPicPr>
            <a:picLocks noChangeAspect="1"/>
          </p:cNvPicPr>
          <p:nvPr/>
        </p:nvPicPr>
        <p:blipFill>
          <a:blip r:embed="rId2"/>
          <a:stretch>
            <a:fillRect/>
          </a:stretch>
        </p:blipFill>
        <p:spPr>
          <a:xfrm>
            <a:off x="1102360" y="3688080"/>
            <a:ext cx="579120" cy="579120"/>
          </a:xfrm>
          <a:prstGeom prst="rect">
            <a:avLst/>
          </a:prstGeom>
        </p:spPr>
      </p:pic>
      <p:sp>
        <p:nvSpPr>
          <p:cNvPr id="35" name="Oval 34"/>
          <p:cNvSpPr/>
          <p:nvPr/>
        </p:nvSpPr>
        <p:spPr>
          <a:xfrm>
            <a:off x="899795" y="2088515"/>
            <a:ext cx="865505" cy="865505"/>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36" name="Picture 35" descr="track"/>
          <p:cNvPicPr>
            <a:picLocks noChangeAspect="1"/>
          </p:cNvPicPr>
          <p:nvPr/>
        </p:nvPicPr>
        <p:blipFill>
          <a:blip r:embed="rId3"/>
          <a:stretch>
            <a:fillRect/>
          </a:stretch>
        </p:blipFill>
        <p:spPr>
          <a:xfrm>
            <a:off x="1102360" y="2306955"/>
            <a:ext cx="501015" cy="501015"/>
          </a:xfrm>
          <a:prstGeom prst="rect">
            <a:avLst/>
          </a:prstGeom>
        </p:spPr>
      </p:pic>
      <p:sp>
        <p:nvSpPr>
          <p:cNvPr id="37" name="Oval 36"/>
          <p:cNvSpPr/>
          <p:nvPr/>
        </p:nvSpPr>
        <p:spPr>
          <a:xfrm>
            <a:off x="6354445" y="1973580"/>
            <a:ext cx="878840" cy="878840"/>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38" name="Picture 37" descr="conversation"/>
          <p:cNvPicPr>
            <a:picLocks noChangeAspect="1"/>
          </p:cNvPicPr>
          <p:nvPr/>
        </p:nvPicPr>
        <p:blipFill>
          <a:blip r:embed="rId4"/>
          <a:stretch>
            <a:fillRect/>
          </a:stretch>
        </p:blipFill>
        <p:spPr>
          <a:xfrm>
            <a:off x="6158865" y="1777365"/>
            <a:ext cx="1270635" cy="1270635"/>
          </a:xfrm>
          <a:prstGeom prst="rect">
            <a:avLst/>
          </a:prstGeom>
        </p:spPr>
      </p:pic>
      <p:sp>
        <p:nvSpPr>
          <p:cNvPr id="39" name="Oval 38"/>
          <p:cNvSpPr/>
          <p:nvPr/>
        </p:nvSpPr>
        <p:spPr>
          <a:xfrm>
            <a:off x="6338570" y="3552190"/>
            <a:ext cx="911860" cy="911860"/>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40" name="Picture 39" descr="loc"/>
          <p:cNvPicPr>
            <a:picLocks noChangeAspect="1"/>
          </p:cNvPicPr>
          <p:nvPr/>
        </p:nvPicPr>
        <p:blipFill>
          <a:blip r:embed="rId5"/>
          <a:stretch>
            <a:fillRect/>
          </a:stretch>
        </p:blipFill>
        <p:spPr>
          <a:xfrm>
            <a:off x="6414135" y="3688080"/>
            <a:ext cx="760095" cy="760095"/>
          </a:xfrm>
          <a:prstGeom prst="rect">
            <a:avLst/>
          </a:prstGeom>
        </p:spPr>
      </p:pic>
      <p:sp>
        <p:nvSpPr>
          <p:cNvPr id="100" name="Text Box 99"/>
          <p:cNvSpPr txBox="1"/>
          <p:nvPr/>
        </p:nvSpPr>
        <p:spPr>
          <a:xfrm>
            <a:off x="2104390" y="2394585"/>
            <a:ext cx="3114675" cy="306705"/>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rPr>
              <a:t>Seamless Vehicle Tracking</a:t>
            </a:r>
            <a:endParaRPr lang="en-US" sz="1400" b="1">
              <a:latin typeface="Poppins" panose="00000500000000000000" charset="0"/>
              <a:cs typeface="Poppins" panose="00000500000000000000" charset="0"/>
            </a:endParaRPr>
          </a:p>
        </p:txBody>
      </p:sp>
      <p:sp>
        <p:nvSpPr>
          <p:cNvPr id="41" name="Text Box 40"/>
          <p:cNvSpPr txBox="1"/>
          <p:nvPr/>
        </p:nvSpPr>
        <p:spPr>
          <a:xfrm>
            <a:off x="2104390" y="3914775"/>
            <a:ext cx="3114675" cy="306705"/>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rPr>
              <a:t>Offline location tracking</a:t>
            </a:r>
            <a:endParaRPr lang="en-US" sz="1400" b="1">
              <a:latin typeface="Poppins" panose="00000500000000000000" charset="0"/>
              <a:cs typeface="Poppins" panose="00000500000000000000" charset="0"/>
            </a:endParaRPr>
          </a:p>
        </p:txBody>
      </p:sp>
      <p:sp>
        <p:nvSpPr>
          <p:cNvPr id="42" name="Text Box 41"/>
          <p:cNvSpPr txBox="1"/>
          <p:nvPr/>
        </p:nvSpPr>
        <p:spPr>
          <a:xfrm>
            <a:off x="2104390" y="5217160"/>
            <a:ext cx="3747770" cy="521970"/>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rPr>
              <a:t>Detailed representation of traced routes on a map</a:t>
            </a:r>
            <a:endParaRPr lang="en-US" sz="1400" b="1">
              <a:latin typeface="Poppins" panose="00000500000000000000" charset="0"/>
              <a:cs typeface="Poppins" panose="00000500000000000000" charset="0"/>
            </a:endParaRPr>
          </a:p>
        </p:txBody>
      </p:sp>
      <p:sp>
        <p:nvSpPr>
          <p:cNvPr id="43" name="Text Box 42"/>
          <p:cNvSpPr txBox="1"/>
          <p:nvPr/>
        </p:nvSpPr>
        <p:spPr>
          <a:xfrm>
            <a:off x="7603490" y="2394585"/>
            <a:ext cx="3114675" cy="306705"/>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rPr>
              <a:t>Location sharing via SMS</a:t>
            </a:r>
            <a:endParaRPr lang="en-US" sz="1400" b="1">
              <a:latin typeface="Poppins" panose="00000500000000000000" charset="0"/>
              <a:cs typeface="Poppins" panose="00000500000000000000" charset="0"/>
            </a:endParaRPr>
          </a:p>
        </p:txBody>
      </p:sp>
      <p:sp>
        <p:nvSpPr>
          <p:cNvPr id="44" name="Text Box 43"/>
          <p:cNvSpPr txBox="1"/>
          <p:nvPr/>
        </p:nvSpPr>
        <p:spPr>
          <a:xfrm>
            <a:off x="7603490" y="3914775"/>
            <a:ext cx="3114675" cy="306705"/>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rPr>
              <a:t>Automatic Batch Geotagging</a:t>
            </a:r>
            <a:endParaRPr lang="en-US" sz="1400" b="1">
              <a:latin typeface="Poppins" panose="00000500000000000000" charset="0"/>
              <a:cs typeface="Poppins" panose="00000500000000000000" charset="0"/>
            </a:endParaRPr>
          </a:p>
        </p:txBody>
      </p:sp>
      <p:pic>
        <p:nvPicPr>
          <p:cNvPr id="45" name="Picture Placeholder 44" descr="logo (1)"/>
          <p:cNvPicPr>
            <a:picLocks noChangeAspect="1"/>
          </p:cNvPicPr>
          <p:nvPr>
            <p:ph type="pic" sz="quarter" idx="11"/>
          </p:nvPr>
        </p:nvPicPr>
        <p:blipFill>
          <a:blip r:embed="rId6"/>
          <a:stretch>
            <a:fillRect/>
          </a:stretch>
        </p:blipFill>
        <p:spPr>
          <a:xfrm>
            <a:off x="9671050" y="6093460"/>
            <a:ext cx="1476375" cy="400050"/>
          </a:xfrm>
          <a:prstGeom prst="rect">
            <a:avLst/>
          </a:prstGeom>
        </p:spPr>
      </p:pic>
      <p:cxnSp>
        <p:nvCxnSpPr>
          <p:cNvPr id="48" name="Straight Connector 47"/>
          <p:cNvCxnSpPr/>
          <p:nvPr/>
        </p:nvCxnSpPr>
        <p:spPr>
          <a:xfrm>
            <a:off x="1644015" y="1663065"/>
            <a:ext cx="2157730" cy="0"/>
          </a:xfrm>
          <a:prstGeom prst="line">
            <a:avLst/>
          </a:prstGeom>
        </p:spPr>
        <p:style>
          <a:lnRef idx="1">
            <a:schemeClr val="dk1"/>
          </a:lnRef>
          <a:fillRef idx="0">
            <a:schemeClr val="dk1"/>
          </a:fillRef>
          <a:effectRef idx="0">
            <a:schemeClr val="dk1"/>
          </a:effectRef>
          <a:fontRef idx="minor">
            <a:schemeClr val="tx1"/>
          </a:fontRef>
        </p:style>
      </p:cxnSp>
      <p:sp>
        <p:nvSpPr>
          <p:cNvPr id="49" name="Rounded Rectangle 48"/>
          <p:cNvSpPr/>
          <p:nvPr/>
        </p:nvSpPr>
        <p:spPr>
          <a:xfrm>
            <a:off x="4028440" y="1445895"/>
            <a:ext cx="347345" cy="331470"/>
          </a:xfrm>
          <a:prstGeom prst="roundRect">
            <a:avLst/>
          </a:prstGeom>
          <a:solidFill>
            <a:schemeClr val="accent1">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p:cNvPicPr>
            <a:picLocks noGrp="1" noChangeAspect="1"/>
          </p:cNvPicPr>
          <p:nvPr>
            <p:ph type="pic" sz="quarter" idx="10"/>
          </p:nvPr>
        </p:nvPicPr>
        <p:blipFill>
          <a:blip r:embed="rId1">
            <a:extLst>
              <a:ext uri="{28A0092B-C50C-407E-A947-70E740481C1C}">
                <a14:useLocalDpi xmlns:a14="http://schemas.microsoft.com/office/drawing/2010/main" val="0"/>
              </a:ext>
            </a:extLst>
          </a:blip>
          <a:srcRect/>
          <a:stretch>
            <a:fillRect/>
          </a:stretch>
        </p:blipFill>
        <p:spPr>
          <a:xfrm>
            <a:off x="0" y="0"/>
            <a:ext cx="12194540" cy="6857365"/>
          </a:xfrm>
        </p:spPr>
      </p:pic>
      <p:sp>
        <p:nvSpPr>
          <p:cNvPr id="14" name="Rectangle 13"/>
          <p:cNvSpPr/>
          <p:nvPr/>
        </p:nvSpPr>
        <p:spPr>
          <a:xfrm>
            <a:off x="0" y="0"/>
            <a:ext cx="12191999" cy="6858000"/>
          </a:xfrm>
          <a:prstGeom prst="rect">
            <a:avLst/>
          </a:prstGeom>
          <a:gradFill>
            <a:gsLst>
              <a:gs pos="43000">
                <a:srgbClr val="F97C22">
                  <a:alpha val="26000"/>
                </a:srgbClr>
              </a:gs>
              <a:gs pos="85000">
                <a:schemeClr val="tx1">
                  <a:lumMod val="75000"/>
                  <a:lumOff val="25000"/>
                  <a:alpha val="97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 Placeholder 15"/>
          <p:cNvSpPr>
            <a:spLocks noGrp="1"/>
          </p:cNvSpPr>
          <p:nvPr>
            <p:ph type="body" sz="quarter" idx="13"/>
          </p:nvPr>
        </p:nvSpPr>
        <p:spPr>
          <a:xfrm>
            <a:off x="556035" y="1137077"/>
            <a:ext cx="5643470" cy="576406"/>
          </a:xfrm>
        </p:spPr>
        <p:txBody>
          <a:bodyPr/>
          <a:lstStyle/>
          <a:p>
            <a:r>
              <a:rPr lang="en-US" sz="5400" b="1" dirty="0">
                <a:solidFill>
                  <a:schemeClr val="bg1"/>
                </a:solidFill>
                <a:latin typeface="Poppins" panose="00000500000000000000" charset="0"/>
                <a:cs typeface="Poppins" panose="00000500000000000000" charset="0"/>
              </a:rPr>
              <a:t>CONTACT US</a:t>
            </a:r>
            <a:endParaRPr lang="en-US" sz="5400" b="1" dirty="0">
              <a:solidFill>
                <a:schemeClr val="bg1"/>
              </a:solidFill>
              <a:latin typeface="Poppins" panose="00000500000000000000" charset="0"/>
              <a:cs typeface="Poppins" panose="00000500000000000000" charset="0"/>
            </a:endParaRPr>
          </a:p>
        </p:txBody>
      </p:sp>
      <p:pic>
        <p:nvPicPr>
          <p:cNvPr id="18" name="Picture Placeholder 17" descr="mail"/>
          <p:cNvPicPr>
            <a:picLocks noChangeAspect="1"/>
          </p:cNvPicPr>
          <p:nvPr>
            <p:ph type="pic" sz="quarter" idx="11"/>
          </p:nvPr>
        </p:nvPicPr>
        <p:blipFill>
          <a:blip r:embed="rId2"/>
          <a:stretch>
            <a:fillRect/>
          </a:stretch>
        </p:blipFill>
        <p:spPr>
          <a:xfrm>
            <a:off x="838200" y="2790190"/>
            <a:ext cx="641985" cy="408305"/>
          </a:xfrm>
          <a:prstGeom prst="rect">
            <a:avLst/>
          </a:prstGeom>
        </p:spPr>
      </p:pic>
      <p:pic>
        <p:nvPicPr>
          <p:cNvPr id="20" name="Picture Placeholder 19" descr="num"/>
          <p:cNvPicPr>
            <a:picLocks noChangeAspect="1"/>
          </p:cNvPicPr>
          <p:nvPr>
            <p:ph type="pic" sz="quarter" idx="12"/>
          </p:nvPr>
        </p:nvPicPr>
        <p:blipFill>
          <a:blip r:embed="rId3"/>
          <a:stretch>
            <a:fillRect/>
          </a:stretch>
        </p:blipFill>
        <p:spPr>
          <a:xfrm>
            <a:off x="692150" y="4927600"/>
            <a:ext cx="878840" cy="558800"/>
          </a:xfrm>
          <a:prstGeom prst="rect">
            <a:avLst/>
          </a:prstGeom>
        </p:spPr>
      </p:pic>
      <p:pic>
        <p:nvPicPr>
          <p:cNvPr id="21" name="Picture 20" descr="website"/>
          <p:cNvPicPr>
            <a:picLocks noChangeAspect="1"/>
          </p:cNvPicPr>
          <p:nvPr/>
        </p:nvPicPr>
        <p:blipFill>
          <a:blip r:embed="rId4"/>
          <a:stretch>
            <a:fillRect/>
          </a:stretch>
        </p:blipFill>
        <p:spPr>
          <a:xfrm>
            <a:off x="623570" y="3820160"/>
            <a:ext cx="950595" cy="604520"/>
          </a:xfrm>
          <a:prstGeom prst="rect">
            <a:avLst/>
          </a:prstGeom>
        </p:spPr>
      </p:pic>
      <p:sp>
        <p:nvSpPr>
          <p:cNvPr id="22" name="Text Box 21"/>
          <p:cNvSpPr txBox="1"/>
          <p:nvPr/>
        </p:nvSpPr>
        <p:spPr>
          <a:xfrm>
            <a:off x="1981200" y="2790190"/>
            <a:ext cx="7907020" cy="521970"/>
          </a:xfrm>
          <a:prstGeom prst="rect">
            <a:avLst/>
          </a:prstGeom>
          <a:noFill/>
        </p:spPr>
        <p:txBody>
          <a:bodyPr wrap="square" rtlCol="0">
            <a:spAutoFit/>
          </a:bodyPr>
          <a:p>
            <a:r>
              <a:rPr lang="en-US" sz="2800">
                <a:solidFill>
                  <a:schemeClr val="bg1"/>
                </a:solidFill>
                <a:latin typeface="Poppins" panose="00000500000000000000" charset="0"/>
                <a:cs typeface="Poppins" panose="00000500000000000000" charset="0"/>
              </a:rPr>
              <a:t>sales@</a:t>
            </a:r>
            <a:r>
              <a:rPr lang="en-IN" altLang="en-US" sz="2800">
                <a:solidFill>
                  <a:schemeClr val="bg1"/>
                </a:solidFill>
                <a:latin typeface="Poppins" panose="00000500000000000000" charset="0"/>
                <a:cs typeface="Poppins" panose="00000500000000000000" charset="0"/>
              </a:rPr>
              <a:t>fleetmanagement</a:t>
            </a:r>
            <a:r>
              <a:rPr lang="en-US" sz="2800">
                <a:solidFill>
                  <a:schemeClr val="bg1"/>
                </a:solidFill>
                <a:latin typeface="Poppins" panose="00000500000000000000" charset="0"/>
                <a:cs typeface="Poppins" panose="00000500000000000000" charset="0"/>
              </a:rPr>
              <a:t>.</a:t>
            </a:r>
            <a:r>
              <a:rPr lang="en-IN" altLang="en-US" sz="2800">
                <a:solidFill>
                  <a:schemeClr val="bg1"/>
                </a:solidFill>
                <a:latin typeface="Poppins" panose="00000500000000000000" charset="0"/>
                <a:cs typeface="Poppins" panose="00000500000000000000" charset="0"/>
              </a:rPr>
              <a:t>ae</a:t>
            </a:r>
            <a:endParaRPr lang="en-IN" altLang="en-US" sz="2800">
              <a:solidFill>
                <a:schemeClr val="bg1"/>
              </a:solidFill>
              <a:latin typeface="Poppins" panose="00000500000000000000" charset="0"/>
              <a:cs typeface="Poppins" panose="00000500000000000000" charset="0"/>
            </a:endParaRPr>
          </a:p>
        </p:txBody>
      </p:sp>
      <p:sp>
        <p:nvSpPr>
          <p:cNvPr id="23" name="Text Box 22"/>
          <p:cNvSpPr txBox="1"/>
          <p:nvPr/>
        </p:nvSpPr>
        <p:spPr>
          <a:xfrm>
            <a:off x="2023745" y="3820160"/>
            <a:ext cx="5139690" cy="521970"/>
          </a:xfrm>
          <a:prstGeom prst="rect">
            <a:avLst/>
          </a:prstGeom>
          <a:noFill/>
        </p:spPr>
        <p:txBody>
          <a:bodyPr wrap="square" rtlCol="0">
            <a:spAutoFit/>
          </a:bodyPr>
          <a:p>
            <a:r>
              <a:rPr lang="en-IN" sz="2800">
                <a:solidFill>
                  <a:schemeClr val="bg1"/>
                </a:solidFill>
                <a:latin typeface="Poppins" panose="00000500000000000000" charset="0"/>
                <a:cs typeface="Poppins" panose="00000500000000000000" charset="0"/>
                <a:sym typeface="+mn-ea"/>
              </a:rPr>
              <a:t>fleetmanagement.ae</a:t>
            </a:r>
            <a:endParaRPr lang="en-IN" sz="2800">
              <a:solidFill>
                <a:schemeClr val="bg1"/>
              </a:solidFill>
              <a:latin typeface="Poppins" panose="00000500000000000000" charset="0"/>
              <a:cs typeface="Poppins" panose="00000500000000000000" charset="0"/>
              <a:sym typeface="+mn-ea"/>
            </a:endParaRPr>
          </a:p>
        </p:txBody>
      </p:sp>
      <p:sp>
        <p:nvSpPr>
          <p:cNvPr id="24" name="Text Box 23"/>
          <p:cNvSpPr txBox="1"/>
          <p:nvPr/>
        </p:nvSpPr>
        <p:spPr>
          <a:xfrm>
            <a:off x="2023745" y="4964430"/>
            <a:ext cx="5553075" cy="521970"/>
          </a:xfrm>
          <a:prstGeom prst="rect">
            <a:avLst/>
          </a:prstGeom>
          <a:noFill/>
        </p:spPr>
        <p:txBody>
          <a:bodyPr wrap="square" rtlCol="0">
            <a:spAutoFit/>
          </a:bodyPr>
          <a:p>
            <a:r>
              <a:rPr sz="2800">
                <a:solidFill>
                  <a:schemeClr val="bg1"/>
                </a:solidFill>
                <a:latin typeface="Poppins" panose="00000500000000000000" charset="0"/>
                <a:cs typeface="Poppins" panose="00000500000000000000" charset="0"/>
              </a:rPr>
              <a:t>+971 55 818 8662</a:t>
            </a:r>
            <a:endParaRPr sz="2800">
              <a:solidFill>
                <a:schemeClr val="bg1"/>
              </a:solidFill>
              <a:latin typeface="Poppins" panose="00000500000000000000" charset="0"/>
              <a:cs typeface="Poppins" panose="00000500000000000000" charset="0"/>
            </a:endParaRPr>
          </a:p>
        </p:txBody>
      </p:sp>
      <p:pic>
        <p:nvPicPr>
          <p:cNvPr id="2" name="Picture 1" descr="logo (1)"/>
          <p:cNvPicPr>
            <a:picLocks noChangeAspect="1"/>
          </p:cNvPicPr>
          <p:nvPr/>
        </p:nvPicPr>
        <p:blipFill>
          <a:blip r:embed="rId5"/>
          <a:stretch>
            <a:fillRect/>
          </a:stretch>
        </p:blipFill>
        <p:spPr>
          <a:xfrm>
            <a:off x="9447530" y="5908675"/>
            <a:ext cx="2313940" cy="626745"/>
          </a:xfrm>
          <a:prstGeom prst="rect">
            <a:avLst/>
          </a:prstGeom>
        </p:spPr>
      </p:pic>
    </p:spTree>
  </p:cSld>
  <p:clrMapOvr>
    <a:masterClrMapping/>
  </p:clrMapOvr>
  <p:transition>
    <p:sndAc>
      <p:stSnd>
        <p:snd r:embed="rId6" name="type.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p:cNvPicPr>
            <a:picLocks noGrp="1" noChangeAspect="1"/>
          </p:cNvPicPr>
          <p:nvPr>
            <p:ph type="pic" sz="quarter" idx="10"/>
          </p:nvPr>
        </p:nvPicPr>
        <p:blipFill>
          <a:blip r:embed="rId1">
            <a:extLst>
              <a:ext uri="{28A0092B-C50C-407E-A947-70E740481C1C}">
                <a14:useLocalDpi xmlns:a14="http://schemas.microsoft.com/office/drawing/2010/main" val="0"/>
              </a:ext>
            </a:extLst>
          </a:blip>
          <a:srcRect/>
          <a:stretch>
            <a:fillRect/>
          </a:stretch>
        </p:blipFill>
        <p:spPr/>
      </p:pic>
      <p:sp>
        <p:nvSpPr>
          <p:cNvPr id="12" name="Rectangle 11"/>
          <p:cNvSpPr/>
          <p:nvPr/>
        </p:nvSpPr>
        <p:spPr>
          <a:xfrm>
            <a:off x="0" y="0"/>
            <a:ext cx="12191999" cy="6858000"/>
          </a:xfrm>
          <a:prstGeom prst="rect">
            <a:avLst/>
          </a:prstGeom>
          <a:gradFill>
            <a:gsLst>
              <a:gs pos="43000">
                <a:srgbClr val="F97C22">
                  <a:alpha val="51000"/>
                </a:srgbClr>
              </a:gs>
              <a:gs pos="85000">
                <a:schemeClr val="tx1">
                  <a:lumMod val="75000"/>
                  <a:lumOff val="25000"/>
                  <a:alpha val="67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 Box 1"/>
          <p:cNvSpPr txBox="1"/>
          <p:nvPr/>
        </p:nvSpPr>
        <p:spPr>
          <a:xfrm>
            <a:off x="6532880" y="5465445"/>
            <a:ext cx="5462270" cy="1106805"/>
          </a:xfrm>
          <a:prstGeom prst="rect">
            <a:avLst/>
          </a:prstGeom>
          <a:noFill/>
        </p:spPr>
        <p:txBody>
          <a:bodyPr wrap="square" rtlCol="0">
            <a:spAutoFit/>
          </a:bodyPr>
          <a:p>
            <a:r>
              <a:rPr lang="en-US" sz="6600" b="1">
                <a:solidFill>
                  <a:schemeClr val="bg1"/>
                </a:solidFill>
                <a:latin typeface="Poppins" panose="00000500000000000000" charset="0"/>
                <a:cs typeface="Poppins" panose="00000500000000000000" charset="0"/>
              </a:rPr>
              <a:t>THANK YOU</a:t>
            </a:r>
            <a:endParaRPr lang="en-US" sz="6600" b="1">
              <a:solidFill>
                <a:schemeClr val="bg1"/>
              </a:solidFill>
              <a:latin typeface="Poppins" panose="00000500000000000000" charset="0"/>
              <a:cs typeface="Poppins" panose="00000500000000000000"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Rounded Rectangle 18"/>
          <p:cNvSpPr/>
          <p:nvPr/>
        </p:nvSpPr>
        <p:spPr>
          <a:xfrm>
            <a:off x="90170" y="63500"/>
            <a:ext cx="11995785" cy="6624320"/>
          </a:xfrm>
          <a:prstGeom prst="roundRect">
            <a:avLst/>
          </a:prstGeom>
          <a:ln>
            <a:solidFill>
              <a:schemeClr val="bg1">
                <a:lumMod val="9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endParaRPr lang="en-US"/>
          </a:p>
        </p:txBody>
      </p:sp>
      <p:sp>
        <p:nvSpPr>
          <p:cNvPr id="5" name="Text Box 4"/>
          <p:cNvSpPr txBox="1"/>
          <p:nvPr/>
        </p:nvSpPr>
        <p:spPr>
          <a:xfrm>
            <a:off x="822960" y="2521585"/>
            <a:ext cx="10546080" cy="1814830"/>
          </a:xfrm>
          <a:prstGeom prst="rect">
            <a:avLst/>
          </a:prstGeom>
          <a:noFill/>
        </p:spPr>
        <p:txBody>
          <a:bodyPr wrap="square" rtlCol="0">
            <a:spAutoFit/>
            <a:scene3d>
              <a:camera prst="orthographicFront"/>
              <a:lightRig rig="threePt" dir="t"/>
            </a:scene3d>
          </a:bodyPr>
          <a:p>
            <a:r>
              <a:rPr lang="en-US" sz="2800">
                <a:solidFill>
                  <a:schemeClr val="tx1"/>
                </a:solidFill>
                <a:effectLst>
                  <a:outerShdw blurRad="38100" dist="25400" dir="5400000" algn="ctr" rotWithShape="0">
                    <a:srgbClr val="6E747A">
                      <a:alpha val="43000"/>
                    </a:srgbClr>
                  </a:outerShdw>
                </a:effectLst>
                <a:latin typeface="Poppins SemiBold" panose="00000700000000000000" charset="0"/>
                <a:cs typeface="Poppins SemiBold" panose="00000700000000000000" charset="0"/>
              </a:rPr>
              <a:t>Never miss out on vehicle tracking due to elevated data rates or lack of connectivity, save valuable tracking data anytime anywhere even without the internet with our Special Offline tracker</a:t>
            </a:r>
            <a:endParaRPr lang="en-US" sz="2800">
              <a:solidFill>
                <a:schemeClr val="tx1"/>
              </a:solidFill>
              <a:effectLst>
                <a:outerShdw blurRad="38100" dist="25400" dir="5400000" algn="ctr" rotWithShape="0">
                  <a:srgbClr val="6E747A">
                    <a:alpha val="43000"/>
                  </a:srgbClr>
                </a:outerShdw>
              </a:effectLst>
              <a:latin typeface="Poppins SemiBold" panose="00000700000000000000" charset="0"/>
              <a:cs typeface="Poppins SemiBold" panose="00000700000000000000" charset="0"/>
            </a:endParaRPr>
          </a:p>
        </p:txBody>
      </p:sp>
      <p:pic>
        <p:nvPicPr>
          <p:cNvPr id="15" name="Picture Placeholder 14" descr="logo (1)"/>
          <p:cNvPicPr>
            <a:picLocks noChangeAspect="1"/>
          </p:cNvPicPr>
          <p:nvPr>
            <p:ph type="pic" sz="quarter" idx="11"/>
          </p:nvPr>
        </p:nvPicPr>
        <p:blipFill>
          <a:blip r:embed="rId1"/>
          <a:stretch>
            <a:fillRect/>
          </a:stretch>
        </p:blipFill>
        <p:spPr>
          <a:xfrm>
            <a:off x="9670415" y="5801360"/>
            <a:ext cx="1698625" cy="4603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Rounded Rectangle 18"/>
          <p:cNvSpPr/>
          <p:nvPr/>
        </p:nvSpPr>
        <p:spPr>
          <a:xfrm>
            <a:off x="90170" y="63500"/>
            <a:ext cx="11995785" cy="6624320"/>
          </a:xfrm>
          <a:prstGeom prst="roundRect">
            <a:avLst/>
          </a:prstGeom>
          <a:ln>
            <a:solidFill>
              <a:schemeClr val="bg1">
                <a:lumMod val="9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endParaRPr lang="en-US"/>
          </a:p>
        </p:txBody>
      </p:sp>
      <p:pic>
        <p:nvPicPr>
          <p:cNvPr id="15" name="Picture Placeholder 14" descr="logo (1)"/>
          <p:cNvPicPr>
            <a:picLocks noChangeAspect="1"/>
          </p:cNvPicPr>
          <p:nvPr>
            <p:ph type="pic" sz="quarter" idx="11"/>
          </p:nvPr>
        </p:nvPicPr>
        <p:blipFill>
          <a:blip r:embed="rId1"/>
          <a:stretch>
            <a:fillRect/>
          </a:stretch>
        </p:blipFill>
        <p:spPr>
          <a:xfrm>
            <a:off x="9670415" y="5801360"/>
            <a:ext cx="1698625" cy="460375"/>
          </a:xfrm>
          <a:prstGeom prst="rect">
            <a:avLst/>
          </a:prstGeom>
        </p:spPr>
      </p:pic>
      <p:sp>
        <p:nvSpPr>
          <p:cNvPr id="5" name="Text Box 4"/>
          <p:cNvSpPr txBox="1"/>
          <p:nvPr/>
        </p:nvSpPr>
        <p:spPr>
          <a:xfrm>
            <a:off x="920115" y="2522855"/>
            <a:ext cx="10697845" cy="2306955"/>
          </a:xfrm>
          <a:prstGeom prst="rect">
            <a:avLst/>
          </a:prstGeom>
          <a:noFill/>
        </p:spPr>
        <p:txBody>
          <a:bodyPr wrap="square" rtlCol="0">
            <a:spAutoFit/>
          </a:bodyPr>
          <a:p>
            <a:r>
              <a:rPr lang="en-US" sz="2400" b="1">
                <a:solidFill>
                  <a:schemeClr val="accent5">
                    <a:lumMod val="75000"/>
                  </a:schemeClr>
                </a:solidFill>
                <a:effectLst/>
                <a:latin typeface="Poppins" panose="00000500000000000000" charset="0"/>
                <a:cs typeface="Poppins" panose="00000500000000000000" charset="0"/>
              </a:rPr>
              <a:t>Our offline tracker is more reliable and a cost-effective fleet management software for market/hired vehicles designed to monitor your fleet operations across multiple locations based on location updates gathered with the driver's cellular device using limited data. The tracker can track and locate your day to day fleet operations on demand and you only need to pay for what you use </a:t>
            </a:r>
            <a:endParaRPr lang="en-US" sz="2400" b="1">
              <a:solidFill>
                <a:schemeClr val="accent5">
                  <a:lumMod val="75000"/>
                </a:schemeClr>
              </a:solidFill>
              <a:effectLst/>
              <a:latin typeface="Poppins" panose="00000500000000000000" charset="0"/>
              <a:cs typeface="Poppins" panose="00000500000000000000" charset="0"/>
            </a:endParaRPr>
          </a:p>
        </p:txBody>
      </p:sp>
      <p:sp>
        <p:nvSpPr>
          <p:cNvPr id="2" name="Text Box 1"/>
          <p:cNvSpPr txBox="1"/>
          <p:nvPr/>
        </p:nvSpPr>
        <p:spPr>
          <a:xfrm>
            <a:off x="678815" y="1057275"/>
            <a:ext cx="7181850" cy="768350"/>
          </a:xfrm>
          <a:prstGeom prst="rect">
            <a:avLst/>
          </a:prstGeom>
          <a:noFill/>
        </p:spPr>
        <p:txBody>
          <a:bodyPr wrap="square" rtlCol="0">
            <a:spAutoFit/>
            <a:scene3d>
              <a:camera prst="orthographicFront"/>
              <a:lightRig rig="threePt" dir="t"/>
            </a:scene3d>
          </a:bodyPr>
          <a:p>
            <a:r>
              <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rPr>
              <a:t>INTRODUCTION</a:t>
            </a:r>
            <a:endPar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endParaRPr>
          </a:p>
        </p:txBody>
      </p:sp>
      <p:sp>
        <p:nvSpPr>
          <p:cNvPr id="9" name="Rounded Rectangle 8"/>
          <p:cNvSpPr/>
          <p:nvPr/>
        </p:nvSpPr>
        <p:spPr>
          <a:xfrm>
            <a:off x="5288280" y="1752600"/>
            <a:ext cx="347345" cy="331470"/>
          </a:xfrm>
          <a:prstGeom prst="roundRect">
            <a:avLst/>
          </a:prstGeom>
          <a:solidFill>
            <a:schemeClr val="accent1">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p>
            <a:pPr algn="ctr"/>
            <a:endParaRPr lang="en-US"/>
          </a:p>
        </p:txBody>
      </p:sp>
      <p:cxnSp>
        <p:nvCxnSpPr>
          <p:cNvPr id="12" name="Straight Connector 11"/>
          <p:cNvCxnSpPr/>
          <p:nvPr/>
        </p:nvCxnSpPr>
        <p:spPr>
          <a:xfrm>
            <a:off x="2477770" y="1947545"/>
            <a:ext cx="2610485"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90170" y="63500"/>
            <a:ext cx="11995785" cy="6624320"/>
          </a:xfrm>
          <a:prstGeom prst="roundRect">
            <a:avLst/>
          </a:prstGeom>
          <a:ln>
            <a:solidFill>
              <a:schemeClr val="bg1">
                <a:lumMod val="9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endParaRPr lang="en-US"/>
          </a:p>
        </p:txBody>
      </p:sp>
      <p:sp>
        <p:nvSpPr>
          <p:cNvPr id="3" name="Text Box 2"/>
          <p:cNvSpPr txBox="1"/>
          <p:nvPr/>
        </p:nvSpPr>
        <p:spPr>
          <a:xfrm>
            <a:off x="1261745" y="2476500"/>
            <a:ext cx="10085070" cy="922020"/>
          </a:xfrm>
          <a:prstGeom prst="rect">
            <a:avLst/>
          </a:prstGeom>
          <a:noFill/>
        </p:spPr>
        <p:txBody>
          <a:bodyPr wrap="square" rtlCol="0">
            <a:spAutoFit/>
          </a:bodyPr>
          <a:p>
            <a:r>
              <a:rPr lang="en-US">
                <a:latin typeface="Poppins" panose="00000500000000000000" charset="0"/>
                <a:cs typeface="Poppins" panose="00000500000000000000" charset="0"/>
              </a:rPr>
              <a:t>Save valuable tracking data anytime, access complete details and track your vehicles offline without any data usage and save a chuck in money, be informed about your Fleets whereabouts and stay on top of your operations effortlessly</a:t>
            </a:r>
            <a:endParaRPr lang="en-US">
              <a:latin typeface="Poppins" panose="00000500000000000000" charset="0"/>
              <a:cs typeface="Poppins" panose="00000500000000000000" charset="0"/>
            </a:endParaRPr>
          </a:p>
        </p:txBody>
      </p:sp>
      <p:sp>
        <p:nvSpPr>
          <p:cNvPr id="27" name="Oval 26"/>
          <p:cNvSpPr/>
          <p:nvPr/>
        </p:nvSpPr>
        <p:spPr>
          <a:xfrm>
            <a:off x="1147445" y="3761740"/>
            <a:ext cx="805180" cy="805180"/>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sp>
        <p:nvSpPr>
          <p:cNvPr id="4" name="Oval 3"/>
          <p:cNvSpPr/>
          <p:nvPr/>
        </p:nvSpPr>
        <p:spPr>
          <a:xfrm>
            <a:off x="1132840" y="4981575"/>
            <a:ext cx="805180" cy="805180"/>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sp>
        <p:nvSpPr>
          <p:cNvPr id="6" name="Oval 5"/>
          <p:cNvSpPr/>
          <p:nvPr/>
        </p:nvSpPr>
        <p:spPr>
          <a:xfrm>
            <a:off x="6432550" y="4981575"/>
            <a:ext cx="805180" cy="805180"/>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sp>
        <p:nvSpPr>
          <p:cNvPr id="7" name="Oval 6"/>
          <p:cNvSpPr/>
          <p:nvPr/>
        </p:nvSpPr>
        <p:spPr>
          <a:xfrm>
            <a:off x="6417945" y="3761740"/>
            <a:ext cx="805180" cy="805180"/>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8" name="Picture Placeholder 7" descr="accurate"/>
          <p:cNvPicPr>
            <a:picLocks noChangeAspect="1"/>
          </p:cNvPicPr>
          <p:nvPr>
            <p:ph type="pic" sz="quarter" idx="10"/>
          </p:nvPr>
        </p:nvPicPr>
        <p:blipFill>
          <a:blip r:embed="rId1"/>
          <a:stretch>
            <a:fillRect/>
          </a:stretch>
        </p:blipFill>
        <p:spPr>
          <a:xfrm>
            <a:off x="6494145" y="3867785"/>
            <a:ext cx="593725" cy="593725"/>
          </a:xfrm>
          <a:prstGeom prst="rect">
            <a:avLst/>
          </a:prstGeom>
        </p:spPr>
      </p:pic>
      <p:pic>
        <p:nvPicPr>
          <p:cNvPr id="10" name="Picture Placeholder 9" descr="integrated"/>
          <p:cNvPicPr>
            <a:picLocks noChangeAspect="1"/>
          </p:cNvPicPr>
          <p:nvPr>
            <p:ph type="pic" sz="quarter" idx="11"/>
          </p:nvPr>
        </p:nvPicPr>
        <p:blipFill>
          <a:blip r:embed="rId2"/>
          <a:stretch>
            <a:fillRect/>
          </a:stretch>
        </p:blipFill>
        <p:spPr>
          <a:xfrm>
            <a:off x="1304925" y="3931920"/>
            <a:ext cx="464185" cy="464185"/>
          </a:xfrm>
          <a:prstGeom prst="rect">
            <a:avLst/>
          </a:prstGeom>
        </p:spPr>
      </p:pic>
      <p:pic>
        <p:nvPicPr>
          <p:cNvPr id="13" name="Picture Placeholder 12" descr="offline"/>
          <p:cNvPicPr>
            <a:picLocks noChangeAspect="1"/>
          </p:cNvPicPr>
          <p:nvPr>
            <p:ph type="pic" sz="quarter" idx="12"/>
          </p:nvPr>
        </p:nvPicPr>
        <p:blipFill>
          <a:blip r:embed="rId3"/>
          <a:stretch>
            <a:fillRect/>
          </a:stretch>
        </p:blipFill>
        <p:spPr>
          <a:xfrm>
            <a:off x="1261745" y="5120005"/>
            <a:ext cx="579120" cy="579120"/>
          </a:xfrm>
          <a:prstGeom prst="rect">
            <a:avLst/>
          </a:prstGeom>
        </p:spPr>
      </p:pic>
      <p:pic>
        <p:nvPicPr>
          <p:cNvPr id="14" name="Picture 13" descr="safe-driving"/>
          <p:cNvPicPr>
            <a:picLocks noChangeAspect="1"/>
          </p:cNvPicPr>
          <p:nvPr/>
        </p:nvPicPr>
        <p:blipFill>
          <a:blip r:embed="rId4"/>
          <a:stretch>
            <a:fillRect/>
          </a:stretch>
        </p:blipFill>
        <p:spPr>
          <a:xfrm>
            <a:off x="6522720" y="5060950"/>
            <a:ext cx="605790" cy="605790"/>
          </a:xfrm>
          <a:prstGeom prst="rect">
            <a:avLst/>
          </a:prstGeom>
        </p:spPr>
      </p:pic>
      <p:sp>
        <p:nvSpPr>
          <p:cNvPr id="15" name="Text Box 14"/>
          <p:cNvSpPr txBox="1"/>
          <p:nvPr/>
        </p:nvSpPr>
        <p:spPr>
          <a:xfrm>
            <a:off x="2252980" y="4004945"/>
            <a:ext cx="3168650" cy="368300"/>
          </a:xfrm>
          <a:prstGeom prst="rect">
            <a:avLst/>
          </a:prstGeom>
          <a:noFill/>
        </p:spPr>
        <p:txBody>
          <a:bodyPr wrap="square" rtlCol="0">
            <a:spAutoFit/>
          </a:bodyPr>
          <a:p>
            <a:r>
              <a:rPr lang="en-US">
                <a:latin typeface="Poppins" panose="00000500000000000000" charset="0"/>
                <a:cs typeface="Poppins" panose="00000500000000000000" charset="0"/>
              </a:rPr>
              <a:t>Integrated tracking</a:t>
            </a:r>
            <a:endParaRPr lang="en-US">
              <a:latin typeface="Poppins" panose="00000500000000000000" charset="0"/>
              <a:cs typeface="Poppins" panose="00000500000000000000" charset="0"/>
            </a:endParaRPr>
          </a:p>
        </p:txBody>
      </p:sp>
      <p:sp>
        <p:nvSpPr>
          <p:cNvPr id="16" name="Text Box 15"/>
          <p:cNvSpPr txBox="1"/>
          <p:nvPr/>
        </p:nvSpPr>
        <p:spPr>
          <a:xfrm>
            <a:off x="2150745" y="5225415"/>
            <a:ext cx="3168650" cy="368300"/>
          </a:xfrm>
          <a:prstGeom prst="rect">
            <a:avLst/>
          </a:prstGeom>
          <a:noFill/>
        </p:spPr>
        <p:txBody>
          <a:bodyPr wrap="square" rtlCol="0">
            <a:spAutoFit/>
          </a:bodyPr>
          <a:p>
            <a:r>
              <a:rPr lang="en-US">
                <a:latin typeface="Poppins" panose="00000500000000000000" charset="0"/>
                <a:cs typeface="Poppins" panose="00000500000000000000" charset="0"/>
              </a:rPr>
              <a:t>Offline tracking records</a:t>
            </a:r>
            <a:endParaRPr lang="en-US">
              <a:latin typeface="Poppins" panose="00000500000000000000" charset="0"/>
              <a:cs typeface="Poppins" panose="00000500000000000000" charset="0"/>
            </a:endParaRPr>
          </a:p>
        </p:txBody>
      </p:sp>
      <p:sp>
        <p:nvSpPr>
          <p:cNvPr id="17" name="Text Box 16"/>
          <p:cNvSpPr txBox="1"/>
          <p:nvPr/>
        </p:nvSpPr>
        <p:spPr>
          <a:xfrm>
            <a:off x="7449820" y="4043045"/>
            <a:ext cx="4254500" cy="368300"/>
          </a:xfrm>
          <a:prstGeom prst="rect">
            <a:avLst/>
          </a:prstGeom>
          <a:noFill/>
        </p:spPr>
        <p:txBody>
          <a:bodyPr wrap="square" rtlCol="0">
            <a:spAutoFit/>
          </a:bodyPr>
          <a:p>
            <a:r>
              <a:rPr lang="en-US">
                <a:latin typeface="Poppins" panose="00000500000000000000" charset="0"/>
                <a:cs typeface="Poppins" panose="00000500000000000000" charset="0"/>
              </a:rPr>
              <a:t>Accurate Location records</a:t>
            </a:r>
            <a:endParaRPr lang="en-US">
              <a:latin typeface="Poppins" panose="00000500000000000000" charset="0"/>
              <a:cs typeface="Poppins" panose="00000500000000000000" charset="0"/>
            </a:endParaRPr>
          </a:p>
        </p:txBody>
      </p:sp>
      <p:sp>
        <p:nvSpPr>
          <p:cNvPr id="18" name="Text Box 17"/>
          <p:cNvSpPr txBox="1"/>
          <p:nvPr/>
        </p:nvSpPr>
        <p:spPr>
          <a:xfrm>
            <a:off x="7540625" y="5210175"/>
            <a:ext cx="3168650" cy="368300"/>
          </a:xfrm>
          <a:prstGeom prst="rect">
            <a:avLst/>
          </a:prstGeom>
          <a:noFill/>
        </p:spPr>
        <p:txBody>
          <a:bodyPr wrap="square" rtlCol="0">
            <a:spAutoFit/>
          </a:bodyPr>
          <a:p>
            <a:r>
              <a:rPr lang="en-US">
                <a:latin typeface="Poppins" panose="00000500000000000000" charset="0"/>
                <a:cs typeface="Poppins" panose="00000500000000000000" charset="0"/>
              </a:rPr>
              <a:t>Safe driving Data</a:t>
            </a:r>
            <a:endParaRPr lang="en-US">
              <a:latin typeface="Poppins" panose="00000500000000000000" charset="0"/>
              <a:cs typeface="Poppins" panose="00000500000000000000" charset="0"/>
            </a:endParaRPr>
          </a:p>
        </p:txBody>
      </p:sp>
      <p:pic>
        <p:nvPicPr>
          <p:cNvPr id="21" name="Picture 20" descr="logo (1)"/>
          <p:cNvPicPr>
            <a:picLocks noChangeAspect="1"/>
          </p:cNvPicPr>
          <p:nvPr/>
        </p:nvPicPr>
        <p:blipFill>
          <a:blip r:embed="rId5"/>
          <a:stretch>
            <a:fillRect/>
          </a:stretch>
        </p:blipFill>
        <p:spPr>
          <a:xfrm>
            <a:off x="9988550" y="6038850"/>
            <a:ext cx="1476375" cy="400050"/>
          </a:xfrm>
          <a:prstGeom prst="rect">
            <a:avLst/>
          </a:prstGeom>
        </p:spPr>
      </p:pic>
      <p:sp>
        <p:nvSpPr>
          <p:cNvPr id="2" name="Text Box 1"/>
          <p:cNvSpPr txBox="1"/>
          <p:nvPr/>
        </p:nvSpPr>
        <p:spPr>
          <a:xfrm>
            <a:off x="678815" y="1057275"/>
            <a:ext cx="7181850" cy="768350"/>
          </a:xfrm>
          <a:prstGeom prst="rect">
            <a:avLst/>
          </a:prstGeom>
          <a:noFill/>
        </p:spPr>
        <p:txBody>
          <a:bodyPr wrap="square" rtlCol="0">
            <a:spAutoFit/>
            <a:scene3d>
              <a:camera prst="orthographicFront"/>
              <a:lightRig rig="threePt" dir="t"/>
            </a:scene3d>
          </a:bodyPr>
          <a:p>
            <a:r>
              <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rPr>
              <a:t>OFFLINE TRACKER</a:t>
            </a:r>
            <a:endPar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endParaRPr>
          </a:p>
        </p:txBody>
      </p:sp>
      <p:sp>
        <p:nvSpPr>
          <p:cNvPr id="9" name="Rounded Rectangle 8"/>
          <p:cNvSpPr/>
          <p:nvPr/>
        </p:nvSpPr>
        <p:spPr>
          <a:xfrm>
            <a:off x="5624195" y="1752600"/>
            <a:ext cx="347345" cy="331470"/>
          </a:xfrm>
          <a:prstGeom prst="roundRect">
            <a:avLst/>
          </a:prstGeom>
          <a:solidFill>
            <a:schemeClr val="accent1">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p>
            <a:pPr algn="ctr"/>
            <a:endParaRPr lang="en-US"/>
          </a:p>
        </p:txBody>
      </p:sp>
      <p:cxnSp>
        <p:nvCxnSpPr>
          <p:cNvPr id="12" name="Straight Connector 11"/>
          <p:cNvCxnSpPr/>
          <p:nvPr/>
        </p:nvCxnSpPr>
        <p:spPr>
          <a:xfrm>
            <a:off x="2813685" y="1947545"/>
            <a:ext cx="2610485"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90170" y="63500"/>
            <a:ext cx="11995785" cy="6624320"/>
          </a:xfrm>
          <a:prstGeom prst="roundRect">
            <a:avLst/>
          </a:prstGeom>
          <a:ln>
            <a:solidFill>
              <a:schemeClr val="bg1">
                <a:lumMod val="9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endParaRPr lang="en-US"/>
          </a:p>
        </p:txBody>
      </p:sp>
      <p:sp>
        <p:nvSpPr>
          <p:cNvPr id="8" name="Text Box 7"/>
          <p:cNvSpPr txBox="1"/>
          <p:nvPr/>
        </p:nvSpPr>
        <p:spPr>
          <a:xfrm>
            <a:off x="753745" y="757555"/>
            <a:ext cx="5356860" cy="768350"/>
          </a:xfrm>
          <a:prstGeom prst="rect">
            <a:avLst/>
          </a:prstGeom>
          <a:noFill/>
        </p:spPr>
        <p:txBody>
          <a:bodyPr wrap="square" rtlCol="0">
            <a:spAutoFit/>
            <a:scene3d>
              <a:camera prst="orthographicFront"/>
              <a:lightRig rig="threePt" dir="t"/>
            </a:scene3d>
          </a:bodyPr>
          <a:p>
            <a:r>
              <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rPr>
              <a:t>Why Choose Us?</a:t>
            </a:r>
            <a:endPar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endParaRPr>
          </a:p>
        </p:txBody>
      </p:sp>
      <p:sp>
        <p:nvSpPr>
          <p:cNvPr id="9" name="Text Box 8"/>
          <p:cNvSpPr txBox="1"/>
          <p:nvPr/>
        </p:nvSpPr>
        <p:spPr>
          <a:xfrm>
            <a:off x="1115695" y="2034540"/>
            <a:ext cx="10426700" cy="1630045"/>
          </a:xfrm>
          <a:prstGeom prst="rect">
            <a:avLst/>
          </a:prstGeom>
          <a:noFill/>
        </p:spPr>
        <p:txBody>
          <a:bodyPr wrap="square" rtlCol="0">
            <a:spAutoFit/>
          </a:bodyPr>
          <a:p>
            <a:r>
              <a:rPr lang="en-US" sz="2000">
                <a:effectLst/>
                <a:latin typeface="Poppins SemiBold" panose="00000700000000000000" charset="0"/>
                <a:cs typeface="Poppins SemiBold" panose="00000700000000000000" charset="0"/>
              </a:rPr>
              <a:t>Our Offline Vehicle tracking feature is specialized for countries who have higher data rates &amp; companies who don't require 24x7 real time monitoring of their fleet. The offline tracking service comes with an all in one mobile application called the Driver console App to help users who don't need to use battery hogging GPS, GPRS or any other data consuming hardware's.</a:t>
            </a:r>
            <a:endParaRPr lang="en-US" sz="2000">
              <a:effectLst/>
              <a:latin typeface="Poppins SemiBold" panose="00000700000000000000" charset="0"/>
              <a:cs typeface="Poppins SemiBold" panose="00000700000000000000" charset="0"/>
            </a:endParaRPr>
          </a:p>
        </p:txBody>
      </p:sp>
      <p:sp>
        <p:nvSpPr>
          <p:cNvPr id="100" name="Text Box 99"/>
          <p:cNvSpPr txBox="1"/>
          <p:nvPr/>
        </p:nvSpPr>
        <p:spPr>
          <a:xfrm>
            <a:off x="1115695" y="3916045"/>
            <a:ext cx="10059670" cy="1630045"/>
          </a:xfrm>
          <a:prstGeom prst="rect">
            <a:avLst/>
          </a:prstGeom>
          <a:noFill/>
          <a:ln w="9525">
            <a:noFill/>
          </a:ln>
        </p:spPr>
        <p:txBody>
          <a:bodyPr wrap="square">
            <a:spAutoFit/>
          </a:bodyPr>
          <a:p>
            <a:pPr indent="0"/>
            <a:r>
              <a:rPr lang="en-US" sz="2000" b="0">
                <a:latin typeface="Poppins SemiBold" panose="00000700000000000000" charset="0"/>
                <a:cs typeface="Poppins SemiBold" panose="00000700000000000000" charset="0"/>
              </a:rPr>
              <a:t>With our offline vehicle tracking software you can improve yours service by effectively managing your company assets. With up to the minute tracking features &amp; over the time updates transport managers will get a comprehensive overview of their day to day fleet performance effectively &amp; efficiently enhance your service</a:t>
            </a:r>
            <a:endParaRPr lang="en-US" sz="2000" b="0">
              <a:latin typeface="Poppins SemiBold" panose="00000700000000000000" charset="0"/>
              <a:cs typeface="Poppins SemiBold" panose="00000700000000000000" charset="0"/>
            </a:endParaRPr>
          </a:p>
        </p:txBody>
      </p:sp>
      <p:pic>
        <p:nvPicPr>
          <p:cNvPr id="21" name="Picture Placeholder 20" descr="logo (1)"/>
          <p:cNvPicPr>
            <a:picLocks noChangeAspect="1"/>
          </p:cNvPicPr>
          <p:nvPr>
            <p:ph type="pic" sz="quarter" idx="10"/>
          </p:nvPr>
        </p:nvPicPr>
        <p:blipFill>
          <a:blip r:embed="rId1"/>
          <a:stretch>
            <a:fillRect/>
          </a:stretch>
        </p:blipFill>
        <p:spPr>
          <a:xfrm>
            <a:off x="10005060" y="6004560"/>
            <a:ext cx="1476375" cy="400050"/>
          </a:xfrm>
          <a:prstGeom prst="rect">
            <a:avLst/>
          </a:prstGeom>
        </p:spPr>
      </p:pic>
      <p:cxnSp>
        <p:nvCxnSpPr>
          <p:cNvPr id="15" name="Straight Connector 14"/>
          <p:cNvCxnSpPr/>
          <p:nvPr/>
        </p:nvCxnSpPr>
        <p:spPr>
          <a:xfrm>
            <a:off x="1644015" y="1663065"/>
            <a:ext cx="4285615" cy="0"/>
          </a:xfrm>
          <a:prstGeom prst="line">
            <a:avLst/>
          </a:prstGeom>
        </p:spPr>
        <p:style>
          <a:lnRef idx="1">
            <a:schemeClr val="dk1"/>
          </a:lnRef>
          <a:fillRef idx="0">
            <a:schemeClr val="dk1"/>
          </a:fillRef>
          <a:effectRef idx="0">
            <a:schemeClr val="dk1"/>
          </a:effectRef>
          <a:fontRef idx="minor">
            <a:schemeClr val="tx1"/>
          </a:fontRef>
        </p:style>
      </p:cxnSp>
      <p:sp>
        <p:nvSpPr>
          <p:cNvPr id="16" name="Rounded Rectangle 15"/>
          <p:cNvSpPr/>
          <p:nvPr/>
        </p:nvSpPr>
        <p:spPr>
          <a:xfrm>
            <a:off x="6155690" y="1437005"/>
            <a:ext cx="347345" cy="331470"/>
          </a:xfrm>
          <a:prstGeom prst="roundRect">
            <a:avLst/>
          </a:prstGeom>
          <a:solidFill>
            <a:schemeClr val="accent1">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 name="Rounded Rectangle 21"/>
          <p:cNvSpPr/>
          <p:nvPr/>
        </p:nvSpPr>
        <p:spPr>
          <a:xfrm>
            <a:off x="97790" y="116840"/>
            <a:ext cx="11995785" cy="6624320"/>
          </a:xfrm>
          <a:prstGeom prst="roundRect">
            <a:avLst/>
          </a:prstGeom>
          <a:ln>
            <a:solidFill>
              <a:schemeClr val="bg1">
                <a:lumMod val="9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endParaRPr lang="en-US"/>
          </a:p>
        </p:txBody>
      </p:sp>
      <p:sp>
        <p:nvSpPr>
          <p:cNvPr id="5" name="Text Box 4"/>
          <p:cNvSpPr txBox="1"/>
          <p:nvPr/>
        </p:nvSpPr>
        <p:spPr>
          <a:xfrm>
            <a:off x="889635" y="772795"/>
            <a:ext cx="3877945" cy="768350"/>
          </a:xfrm>
          <a:prstGeom prst="rect">
            <a:avLst/>
          </a:prstGeom>
          <a:noFill/>
        </p:spPr>
        <p:txBody>
          <a:bodyPr wrap="square" rtlCol="0">
            <a:spAutoFit/>
            <a:scene3d>
              <a:camera prst="orthographicFront"/>
              <a:lightRig rig="threePt" dir="t"/>
            </a:scene3d>
          </a:bodyPr>
          <a:p>
            <a:r>
              <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rPr>
              <a:t>Benefits</a:t>
            </a:r>
            <a:endPar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endParaRPr>
          </a:p>
        </p:txBody>
      </p:sp>
      <p:sp>
        <p:nvSpPr>
          <p:cNvPr id="39" name="Oval 38"/>
          <p:cNvSpPr/>
          <p:nvPr/>
        </p:nvSpPr>
        <p:spPr>
          <a:xfrm>
            <a:off x="856615" y="2024380"/>
            <a:ext cx="716280" cy="716280"/>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7" name="Picture 6" descr="time-tracking"/>
          <p:cNvPicPr>
            <a:picLocks noChangeAspect="1"/>
          </p:cNvPicPr>
          <p:nvPr/>
        </p:nvPicPr>
        <p:blipFill>
          <a:blip r:embed="rId1"/>
          <a:stretch>
            <a:fillRect/>
          </a:stretch>
        </p:blipFill>
        <p:spPr>
          <a:xfrm>
            <a:off x="1045210" y="2216150"/>
            <a:ext cx="388620" cy="388620"/>
          </a:xfrm>
          <a:prstGeom prst="rect">
            <a:avLst/>
          </a:prstGeom>
        </p:spPr>
      </p:pic>
      <p:sp>
        <p:nvSpPr>
          <p:cNvPr id="6" name="Oval 5"/>
          <p:cNvSpPr/>
          <p:nvPr/>
        </p:nvSpPr>
        <p:spPr>
          <a:xfrm>
            <a:off x="864870" y="3365500"/>
            <a:ext cx="683895" cy="683895"/>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13" name="Picture Placeholder 12" descr="offline"/>
          <p:cNvPicPr>
            <a:picLocks noChangeAspect="1"/>
          </p:cNvPicPr>
          <p:nvPr>
            <p:ph type="pic" sz="quarter" idx="10"/>
          </p:nvPr>
        </p:nvPicPr>
        <p:blipFill>
          <a:blip r:embed="rId2"/>
          <a:stretch>
            <a:fillRect/>
          </a:stretch>
        </p:blipFill>
        <p:spPr>
          <a:xfrm>
            <a:off x="965835" y="3440430"/>
            <a:ext cx="521970" cy="521970"/>
          </a:xfrm>
          <a:prstGeom prst="rect">
            <a:avLst/>
          </a:prstGeom>
        </p:spPr>
      </p:pic>
      <p:sp>
        <p:nvSpPr>
          <p:cNvPr id="33" name="Oval 32"/>
          <p:cNvSpPr/>
          <p:nvPr/>
        </p:nvSpPr>
        <p:spPr>
          <a:xfrm>
            <a:off x="805180" y="4605020"/>
            <a:ext cx="789940" cy="789940"/>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8" name="Picture 7" descr="data-hnfling"/>
          <p:cNvPicPr>
            <a:picLocks noChangeAspect="1"/>
          </p:cNvPicPr>
          <p:nvPr/>
        </p:nvPicPr>
        <p:blipFill>
          <a:blip r:embed="rId3"/>
          <a:stretch>
            <a:fillRect/>
          </a:stretch>
        </p:blipFill>
        <p:spPr>
          <a:xfrm>
            <a:off x="1030605" y="4820920"/>
            <a:ext cx="376555" cy="376555"/>
          </a:xfrm>
          <a:prstGeom prst="rect">
            <a:avLst/>
          </a:prstGeom>
        </p:spPr>
      </p:pic>
      <p:sp>
        <p:nvSpPr>
          <p:cNvPr id="27" name="Oval 26"/>
          <p:cNvSpPr/>
          <p:nvPr/>
        </p:nvSpPr>
        <p:spPr>
          <a:xfrm>
            <a:off x="4844415" y="1962785"/>
            <a:ext cx="730250" cy="730250"/>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9" name="Picture Placeholder 9" descr="integrated"/>
          <p:cNvPicPr>
            <a:picLocks noChangeAspect="1"/>
          </p:cNvPicPr>
          <p:nvPr/>
        </p:nvPicPr>
        <p:blipFill>
          <a:blip r:embed="rId4"/>
          <a:stretch>
            <a:fillRect/>
          </a:stretch>
        </p:blipFill>
        <p:spPr>
          <a:xfrm>
            <a:off x="5016500" y="2147570"/>
            <a:ext cx="421005" cy="421005"/>
          </a:xfrm>
          <a:prstGeom prst="rect">
            <a:avLst/>
          </a:prstGeom>
        </p:spPr>
      </p:pic>
      <p:sp>
        <p:nvSpPr>
          <p:cNvPr id="36" name="Oval 35"/>
          <p:cNvSpPr/>
          <p:nvPr/>
        </p:nvSpPr>
        <p:spPr>
          <a:xfrm>
            <a:off x="4867910" y="3248025"/>
            <a:ext cx="748030" cy="748030"/>
          </a:xfrm>
          <a:prstGeom prst="ellipse">
            <a:avLst/>
          </a:prstGeom>
          <a:solidFill>
            <a:srgbClr val="F97C22"/>
          </a:solidFill>
          <a:ln w="12700">
            <a:solidFill>
              <a:srgbClr val="FFFFFF"/>
            </a:solidFill>
            <a:miter/>
          </a:ln>
          <a:effectLst>
            <a:outerShdw blurRad="50800" dist="38100" algn="l" rotWithShape="0">
              <a:prstClr val="black">
                <a:alpha val="40000"/>
              </a:prstClr>
            </a:outerShdw>
          </a:effectLst>
        </p:spPr>
        <p:txBody>
          <a:bodyPr lIns="45719" tIns="0" rIns="45719" bIns="0" anchor="ctr"/>
          <a:p>
            <a:pPr algn="ctr"/>
            <a:endParaRPr lang="en-GB" sz="1400" dirty="0">
              <a:solidFill>
                <a:schemeClr val="accent1"/>
              </a:solidFill>
            </a:endParaRPr>
          </a:p>
        </p:txBody>
      </p:sp>
      <p:pic>
        <p:nvPicPr>
          <p:cNvPr id="12" name="Picture Placeholder 7" descr="fuel"/>
          <p:cNvPicPr>
            <a:picLocks noChangeAspect="1"/>
          </p:cNvPicPr>
          <p:nvPr/>
        </p:nvPicPr>
        <p:blipFill>
          <a:blip r:embed="rId5"/>
          <a:stretch>
            <a:fillRect/>
          </a:stretch>
        </p:blipFill>
        <p:spPr>
          <a:xfrm>
            <a:off x="5015230" y="3366135"/>
            <a:ext cx="476250" cy="476250"/>
          </a:xfrm>
          <a:prstGeom prst="rect">
            <a:avLst/>
          </a:prstGeom>
        </p:spPr>
      </p:pic>
      <p:sp>
        <p:nvSpPr>
          <p:cNvPr id="14" name="Oval 13"/>
          <p:cNvSpPr/>
          <p:nvPr/>
        </p:nvSpPr>
        <p:spPr>
          <a:xfrm>
            <a:off x="4803140" y="4585970"/>
            <a:ext cx="729615" cy="729615"/>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15" name="Picture 14" descr="data-retrivel"/>
          <p:cNvPicPr>
            <a:picLocks noChangeAspect="1"/>
          </p:cNvPicPr>
          <p:nvPr/>
        </p:nvPicPr>
        <p:blipFill>
          <a:blip r:embed="rId6"/>
          <a:stretch>
            <a:fillRect/>
          </a:stretch>
        </p:blipFill>
        <p:spPr>
          <a:xfrm>
            <a:off x="4986020" y="4753610"/>
            <a:ext cx="452755" cy="452755"/>
          </a:xfrm>
          <a:prstGeom prst="rect">
            <a:avLst/>
          </a:prstGeom>
        </p:spPr>
      </p:pic>
      <p:sp>
        <p:nvSpPr>
          <p:cNvPr id="16" name="Oval 15"/>
          <p:cNvSpPr/>
          <p:nvPr/>
        </p:nvSpPr>
        <p:spPr>
          <a:xfrm>
            <a:off x="8331200" y="1889760"/>
            <a:ext cx="732155" cy="732155"/>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18" name="Picture 17" descr="placeholder"/>
          <p:cNvPicPr>
            <a:picLocks noChangeAspect="1"/>
          </p:cNvPicPr>
          <p:nvPr/>
        </p:nvPicPr>
        <p:blipFill>
          <a:blip r:embed="rId7"/>
          <a:stretch>
            <a:fillRect/>
          </a:stretch>
        </p:blipFill>
        <p:spPr>
          <a:xfrm>
            <a:off x="8451215" y="2024380"/>
            <a:ext cx="528320" cy="528320"/>
          </a:xfrm>
          <a:prstGeom prst="rect">
            <a:avLst/>
          </a:prstGeom>
        </p:spPr>
      </p:pic>
      <p:sp>
        <p:nvSpPr>
          <p:cNvPr id="20" name="Oval 19"/>
          <p:cNvSpPr/>
          <p:nvPr/>
        </p:nvSpPr>
        <p:spPr>
          <a:xfrm>
            <a:off x="8369935" y="3132455"/>
            <a:ext cx="760095" cy="760095"/>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21" name="Picture 20" descr="pie-chart"/>
          <p:cNvPicPr>
            <a:picLocks noChangeAspect="1"/>
          </p:cNvPicPr>
          <p:nvPr/>
        </p:nvPicPr>
        <p:blipFill>
          <a:blip r:embed="rId8"/>
          <a:stretch>
            <a:fillRect/>
          </a:stretch>
        </p:blipFill>
        <p:spPr>
          <a:xfrm>
            <a:off x="8538845" y="3307715"/>
            <a:ext cx="439420" cy="439420"/>
          </a:xfrm>
          <a:prstGeom prst="rect">
            <a:avLst/>
          </a:prstGeom>
        </p:spPr>
      </p:pic>
      <p:sp>
        <p:nvSpPr>
          <p:cNvPr id="100" name="Text Box 99"/>
          <p:cNvSpPr txBox="1"/>
          <p:nvPr/>
        </p:nvSpPr>
        <p:spPr>
          <a:xfrm>
            <a:off x="1802765" y="2298065"/>
            <a:ext cx="2282190" cy="306705"/>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rPr>
              <a:t>Real Time Tracking</a:t>
            </a:r>
            <a:endParaRPr lang="en-US" sz="1400" b="1">
              <a:latin typeface="Poppins" panose="00000500000000000000" charset="0"/>
              <a:cs typeface="Poppins" panose="00000500000000000000" charset="0"/>
            </a:endParaRPr>
          </a:p>
        </p:txBody>
      </p:sp>
      <p:sp>
        <p:nvSpPr>
          <p:cNvPr id="23" name="Text Box 22"/>
          <p:cNvSpPr txBox="1"/>
          <p:nvPr/>
        </p:nvSpPr>
        <p:spPr>
          <a:xfrm>
            <a:off x="1802765" y="3527425"/>
            <a:ext cx="2377440" cy="521970"/>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rPr>
              <a:t>No internet connection needed</a:t>
            </a:r>
            <a:endParaRPr lang="en-US" sz="1400" b="1">
              <a:latin typeface="Poppins" panose="00000500000000000000" charset="0"/>
              <a:cs typeface="Poppins" panose="00000500000000000000" charset="0"/>
            </a:endParaRPr>
          </a:p>
        </p:txBody>
      </p:sp>
      <p:sp>
        <p:nvSpPr>
          <p:cNvPr id="24" name="Text Box 23"/>
          <p:cNvSpPr txBox="1"/>
          <p:nvPr/>
        </p:nvSpPr>
        <p:spPr>
          <a:xfrm>
            <a:off x="1802765" y="4872990"/>
            <a:ext cx="2793365" cy="306705"/>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rPr>
              <a:t>Detailed and accurate data</a:t>
            </a:r>
            <a:endParaRPr lang="en-US" sz="1400" b="1">
              <a:latin typeface="Poppins" panose="00000500000000000000" charset="0"/>
              <a:cs typeface="Poppins" panose="00000500000000000000" charset="0"/>
            </a:endParaRPr>
          </a:p>
        </p:txBody>
      </p:sp>
      <p:sp>
        <p:nvSpPr>
          <p:cNvPr id="25" name="Text Box 24"/>
          <p:cNvSpPr txBox="1"/>
          <p:nvPr/>
        </p:nvSpPr>
        <p:spPr>
          <a:xfrm>
            <a:off x="5929630" y="2298065"/>
            <a:ext cx="2282190" cy="306705"/>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sym typeface="+mn-ea"/>
              </a:rPr>
              <a:t>Geo Fencing</a:t>
            </a:r>
            <a:endParaRPr lang="en-US" sz="1400" b="1">
              <a:latin typeface="Poppins" panose="00000500000000000000" charset="0"/>
              <a:cs typeface="Poppins" panose="00000500000000000000" charset="0"/>
            </a:endParaRPr>
          </a:p>
        </p:txBody>
      </p:sp>
      <p:sp>
        <p:nvSpPr>
          <p:cNvPr id="26" name="Text Box 25"/>
          <p:cNvSpPr txBox="1"/>
          <p:nvPr/>
        </p:nvSpPr>
        <p:spPr>
          <a:xfrm>
            <a:off x="5807710" y="3440430"/>
            <a:ext cx="2282190" cy="521970"/>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rPr>
              <a:t>Lower deployment and running costs</a:t>
            </a:r>
            <a:endParaRPr lang="en-US" sz="1400" b="1">
              <a:latin typeface="Poppins" panose="00000500000000000000" charset="0"/>
              <a:cs typeface="Poppins" panose="00000500000000000000" charset="0"/>
            </a:endParaRPr>
          </a:p>
        </p:txBody>
      </p:sp>
      <p:sp>
        <p:nvSpPr>
          <p:cNvPr id="28" name="Text Box 27"/>
          <p:cNvSpPr txBox="1"/>
          <p:nvPr/>
        </p:nvSpPr>
        <p:spPr>
          <a:xfrm>
            <a:off x="5807710" y="4793615"/>
            <a:ext cx="2282190" cy="521970"/>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rPr>
              <a:t>Simpler data retrieval features</a:t>
            </a:r>
            <a:endParaRPr lang="en-US" sz="1400" b="1">
              <a:latin typeface="Poppins" panose="00000500000000000000" charset="0"/>
              <a:cs typeface="Poppins" panose="00000500000000000000" charset="0"/>
            </a:endParaRPr>
          </a:p>
        </p:txBody>
      </p:sp>
      <p:sp>
        <p:nvSpPr>
          <p:cNvPr id="29" name="Text Box 28"/>
          <p:cNvSpPr txBox="1"/>
          <p:nvPr/>
        </p:nvSpPr>
        <p:spPr>
          <a:xfrm>
            <a:off x="9338310" y="3365500"/>
            <a:ext cx="2282190" cy="306705"/>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rPr>
              <a:t>Multiple Reports</a:t>
            </a:r>
            <a:endParaRPr lang="en-US" sz="1400" b="1">
              <a:latin typeface="Poppins" panose="00000500000000000000" charset="0"/>
              <a:cs typeface="Poppins" panose="00000500000000000000" charset="0"/>
            </a:endParaRPr>
          </a:p>
        </p:txBody>
      </p:sp>
      <p:sp>
        <p:nvSpPr>
          <p:cNvPr id="30" name="Text Box 29"/>
          <p:cNvSpPr txBox="1"/>
          <p:nvPr/>
        </p:nvSpPr>
        <p:spPr>
          <a:xfrm>
            <a:off x="9338310" y="2147570"/>
            <a:ext cx="2282190" cy="521970"/>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rPr>
              <a:t>Recover Offline GPS Data</a:t>
            </a:r>
            <a:endParaRPr lang="en-US" sz="1400" b="1">
              <a:latin typeface="Poppins" panose="00000500000000000000" charset="0"/>
              <a:cs typeface="Poppins" panose="00000500000000000000" charset="0"/>
            </a:endParaRPr>
          </a:p>
        </p:txBody>
      </p:sp>
      <p:sp>
        <p:nvSpPr>
          <p:cNvPr id="31" name="Oval 30"/>
          <p:cNvSpPr/>
          <p:nvPr/>
        </p:nvSpPr>
        <p:spPr>
          <a:xfrm>
            <a:off x="8378190" y="4627880"/>
            <a:ext cx="762000" cy="762000"/>
          </a:xfrm>
          <a:prstGeom prst="ellipse">
            <a:avLst/>
          </a:prstGeom>
          <a:solidFill>
            <a:srgbClr val="F97C22"/>
          </a:solidFill>
          <a:ln w="12700">
            <a:solidFill>
              <a:srgbClr val="FFFFFF"/>
            </a:solidFill>
            <a:miter/>
          </a:ln>
          <a:effectLst>
            <a:outerShdw blurRad="50800" dist="38100" dir="5400000" algn="t" rotWithShape="0">
              <a:prstClr val="black">
                <a:alpha val="40000"/>
              </a:prstClr>
            </a:outerShdw>
          </a:effectLst>
        </p:spPr>
        <p:txBody>
          <a:bodyPr lIns="45719" tIns="0" rIns="45719" bIns="0" anchor="ctr"/>
          <a:p>
            <a:pPr algn="ctr"/>
            <a:endParaRPr lang="en-GB" sz="1200" dirty="0">
              <a:solidFill>
                <a:schemeClr val="accent1"/>
              </a:solidFill>
            </a:endParaRPr>
          </a:p>
        </p:txBody>
      </p:sp>
      <p:pic>
        <p:nvPicPr>
          <p:cNvPr id="32" name="Picture 31" descr="24-hr"/>
          <p:cNvPicPr>
            <a:picLocks noChangeAspect="1"/>
          </p:cNvPicPr>
          <p:nvPr/>
        </p:nvPicPr>
        <p:blipFill>
          <a:blip r:embed="rId9"/>
          <a:stretch>
            <a:fillRect/>
          </a:stretch>
        </p:blipFill>
        <p:spPr>
          <a:xfrm>
            <a:off x="8495030" y="4765675"/>
            <a:ext cx="492760" cy="492760"/>
          </a:xfrm>
          <a:prstGeom prst="rect">
            <a:avLst/>
          </a:prstGeom>
        </p:spPr>
      </p:pic>
      <p:sp>
        <p:nvSpPr>
          <p:cNvPr id="34" name="Text Box 33"/>
          <p:cNvSpPr txBox="1"/>
          <p:nvPr/>
        </p:nvSpPr>
        <p:spPr>
          <a:xfrm>
            <a:off x="9338310" y="4890770"/>
            <a:ext cx="2282190" cy="306705"/>
          </a:xfrm>
          <a:prstGeom prst="rect">
            <a:avLst/>
          </a:prstGeom>
          <a:noFill/>
          <a:ln w="9525">
            <a:noFill/>
          </a:ln>
        </p:spPr>
        <p:txBody>
          <a:bodyPr wrap="square">
            <a:spAutoFit/>
          </a:bodyPr>
          <a:p>
            <a:pPr indent="0"/>
            <a:r>
              <a:rPr lang="en-US" sz="1400" b="1">
                <a:latin typeface="Poppins" panose="00000500000000000000" charset="0"/>
                <a:cs typeface="Poppins" panose="00000500000000000000" charset="0"/>
              </a:rPr>
              <a:t>24 Hour Driving History</a:t>
            </a:r>
            <a:endParaRPr lang="en-US" sz="1400" b="1">
              <a:latin typeface="Poppins" panose="00000500000000000000" charset="0"/>
              <a:cs typeface="Poppins" panose="00000500000000000000" charset="0"/>
            </a:endParaRPr>
          </a:p>
        </p:txBody>
      </p:sp>
      <p:pic>
        <p:nvPicPr>
          <p:cNvPr id="42" name="Picture Placeholder 41" descr="logo (1)"/>
          <p:cNvPicPr>
            <a:picLocks noChangeAspect="1"/>
          </p:cNvPicPr>
          <p:nvPr>
            <p:ph type="pic" sz="quarter" idx="11"/>
          </p:nvPr>
        </p:nvPicPr>
        <p:blipFill>
          <a:blip r:embed="rId10"/>
          <a:stretch>
            <a:fillRect/>
          </a:stretch>
        </p:blipFill>
        <p:spPr>
          <a:xfrm>
            <a:off x="9989185" y="6017895"/>
            <a:ext cx="1476375" cy="400050"/>
          </a:xfrm>
          <a:prstGeom prst="rect">
            <a:avLst/>
          </a:prstGeom>
        </p:spPr>
      </p:pic>
      <p:cxnSp>
        <p:nvCxnSpPr>
          <p:cNvPr id="45" name="Straight Connector 44"/>
          <p:cNvCxnSpPr/>
          <p:nvPr/>
        </p:nvCxnSpPr>
        <p:spPr>
          <a:xfrm>
            <a:off x="1644015" y="1663065"/>
            <a:ext cx="4285615" cy="0"/>
          </a:xfrm>
          <a:prstGeom prst="line">
            <a:avLst/>
          </a:prstGeom>
        </p:spPr>
        <p:style>
          <a:lnRef idx="1">
            <a:schemeClr val="dk1"/>
          </a:lnRef>
          <a:fillRef idx="0">
            <a:schemeClr val="dk1"/>
          </a:fillRef>
          <a:effectRef idx="0">
            <a:schemeClr val="dk1"/>
          </a:effectRef>
          <a:fontRef idx="minor">
            <a:schemeClr val="tx1"/>
          </a:fontRef>
        </p:style>
      </p:cxnSp>
      <p:sp>
        <p:nvSpPr>
          <p:cNvPr id="46" name="Rounded Rectangle 45"/>
          <p:cNvSpPr/>
          <p:nvPr/>
        </p:nvSpPr>
        <p:spPr>
          <a:xfrm>
            <a:off x="6155690" y="1437005"/>
            <a:ext cx="347345" cy="331470"/>
          </a:xfrm>
          <a:prstGeom prst="roundRect">
            <a:avLst/>
          </a:prstGeom>
          <a:solidFill>
            <a:schemeClr val="accent1">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 name="Rounded Rectangle 21"/>
          <p:cNvSpPr/>
          <p:nvPr/>
        </p:nvSpPr>
        <p:spPr>
          <a:xfrm>
            <a:off x="97790" y="116840"/>
            <a:ext cx="11995785" cy="6624320"/>
          </a:xfrm>
          <a:prstGeom prst="roundRect">
            <a:avLst/>
          </a:prstGeom>
          <a:ln>
            <a:solidFill>
              <a:schemeClr val="bg1">
                <a:lumMod val="9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endParaRPr lang="en-US"/>
          </a:p>
        </p:txBody>
      </p:sp>
      <p:sp>
        <p:nvSpPr>
          <p:cNvPr id="2" name="Text Box 1"/>
          <p:cNvSpPr txBox="1"/>
          <p:nvPr/>
        </p:nvSpPr>
        <p:spPr>
          <a:xfrm>
            <a:off x="995680" y="923925"/>
            <a:ext cx="5295900" cy="768350"/>
          </a:xfrm>
          <a:prstGeom prst="rect">
            <a:avLst/>
          </a:prstGeom>
          <a:noFill/>
        </p:spPr>
        <p:txBody>
          <a:bodyPr wrap="square" rtlCol="0">
            <a:spAutoFit/>
            <a:scene3d>
              <a:camera prst="orthographicFront"/>
              <a:lightRig rig="threePt" dir="t"/>
            </a:scene3d>
          </a:bodyPr>
          <a:p>
            <a:r>
              <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rPr>
              <a:t>How We Work</a:t>
            </a:r>
            <a:endParaRPr lang="en-US" sz="44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endParaRPr>
          </a:p>
        </p:txBody>
      </p:sp>
      <p:sp>
        <p:nvSpPr>
          <p:cNvPr id="3" name="Text Box 2"/>
          <p:cNvSpPr txBox="1"/>
          <p:nvPr/>
        </p:nvSpPr>
        <p:spPr>
          <a:xfrm>
            <a:off x="844550" y="2055495"/>
            <a:ext cx="10969625" cy="1476375"/>
          </a:xfrm>
          <a:prstGeom prst="rect">
            <a:avLst/>
          </a:prstGeom>
          <a:noFill/>
        </p:spPr>
        <p:txBody>
          <a:bodyPr wrap="square" rtlCol="0">
            <a:spAutoFit/>
          </a:bodyPr>
          <a:p>
            <a:r>
              <a:rPr lang="en-US">
                <a:latin typeface="Poppins SemiBold" panose="00000700000000000000" charset="0"/>
                <a:cs typeface="Poppins SemiBold" panose="00000700000000000000" charset="0"/>
              </a:rPr>
              <a:t>The offline tracker will track your fleets trip details completely in the driver console app by utilizing the signals gathered from the GPS satellites and records them simultaneously, the stored data will be immediately transferred to the system once the vehicle enters the company grounds. With the help of Wi-Fi or any other data services the system will immediately fetch the records for futuristic purposes</a:t>
            </a:r>
            <a:endParaRPr lang="en-US">
              <a:latin typeface="Poppins SemiBold" panose="00000700000000000000" charset="0"/>
              <a:cs typeface="Poppins SemiBold" panose="00000700000000000000" charset="0"/>
            </a:endParaRPr>
          </a:p>
        </p:txBody>
      </p:sp>
      <p:sp>
        <p:nvSpPr>
          <p:cNvPr id="4" name="Text Box 3"/>
          <p:cNvSpPr txBox="1"/>
          <p:nvPr/>
        </p:nvSpPr>
        <p:spPr>
          <a:xfrm>
            <a:off x="844550" y="4022725"/>
            <a:ext cx="10969625" cy="1198880"/>
          </a:xfrm>
          <a:prstGeom prst="rect">
            <a:avLst/>
          </a:prstGeom>
          <a:noFill/>
        </p:spPr>
        <p:txBody>
          <a:bodyPr wrap="square" rtlCol="0">
            <a:spAutoFit/>
          </a:bodyPr>
          <a:p>
            <a:r>
              <a:rPr lang="en-US">
                <a:latin typeface="Poppins SemiBold" panose="00000700000000000000" charset="0"/>
                <a:cs typeface="Poppins SemiBold" panose="00000700000000000000" charset="0"/>
              </a:rPr>
              <a:t>After the data has been transferred to the servers the transport manager can easily trace the routes in which the vehicle had travelled and analyze the records and get more additional data regarding the time spend on different intervals and the speed taken by the vehicle.</a:t>
            </a:r>
            <a:endParaRPr lang="en-US">
              <a:latin typeface="Poppins SemiBold" panose="00000700000000000000" charset="0"/>
              <a:cs typeface="Poppins SemiBold" panose="00000700000000000000" charset="0"/>
            </a:endParaRPr>
          </a:p>
        </p:txBody>
      </p:sp>
      <p:pic>
        <p:nvPicPr>
          <p:cNvPr id="21" name="Picture Placeholder 20" descr="logo (1)"/>
          <p:cNvPicPr>
            <a:picLocks noChangeAspect="1"/>
          </p:cNvPicPr>
          <p:nvPr>
            <p:ph type="pic" sz="quarter" idx="10"/>
          </p:nvPr>
        </p:nvPicPr>
        <p:blipFill>
          <a:blip r:embed="rId1"/>
          <a:stretch>
            <a:fillRect/>
          </a:stretch>
        </p:blipFill>
        <p:spPr>
          <a:xfrm>
            <a:off x="9959975" y="6035040"/>
            <a:ext cx="1476375" cy="400050"/>
          </a:xfrm>
          <a:prstGeom prst="rect">
            <a:avLst/>
          </a:prstGeom>
        </p:spPr>
      </p:pic>
      <p:cxnSp>
        <p:nvCxnSpPr>
          <p:cNvPr id="15" name="Straight Connector 14"/>
          <p:cNvCxnSpPr/>
          <p:nvPr/>
        </p:nvCxnSpPr>
        <p:spPr>
          <a:xfrm>
            <a:off x="1644015" y="1663065"/>
            <a:ext cx="4285615" cy="0"/>
          </a:xfrm>
          <a:prstGeom prst="line">
            <a:avLst/>
          </a:prstGeom>
        </p:spPr>
        <p:style>
          <a:lnRef idx="1">
            <a:schemeClr val="dk1"/>
          </a:lnRef>
          <a:fillRef idx="0">
            <a:schemeClr val="dk1"/>
          </a:fillRef>
          <a:effectRef idx="0">
            <a:schemeClr val="dk1"/>
          </a:effectRef>
          <a:fontRef idx="minor">
            <a:schemeClr val="tx1"/>
          </a:fontRef>
        </p:style>
      </p:cxnSp>
      <p:sp>
        <p:nvSpPr>
          <p:cNvPr id="16" name="Rounded Rectangle 15"/>
          <p:cNvSpPr/>
          <p:nvPr/>
        </p:nvSpPr>
        <p:spPr>
          <a:xfrm>
            <a:off x="6155690" y="1437005"/>
            <a:ext cx="347345" cy="331470"/>
          </a:xfrm>
          <a:prstGeom prst="roundRect">
            <a:avLst/>
          </a:prstGeom>
          <a:solidFill>
            <a:schemeClr val="accent1">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Picture Placeholder 4" descr="offline-flow-chart"/>
          <p:cNvPicPr>
            <a:picLocks noChangeAspect="1"/>
          </p:cNvPicPr>
          <p:nvPr>
            <p:ph type="pic" sz="quarter" idx="10"/>
          </p:nvPr>
        </p:nvPicPr>
        <p:blipFill>
          <a:blip r:embed="rId1"/>
          <a:stretch>
            <a:fillRect/>
          </a:stretch>
        </p:blipFill>
        <p:spPr>
          <a:xfrm>
            <a:off x="-234950" y="1245235"/>
            <a:ext cx="12893040" cy="3914775"/>
          </a:xfrm>
          <a:prstGeom prst="rect">
            <a:avLst/>
          </a:prstGeom>
        </p:spPr>
      </p:pic>
      <p:pic>
        <p:nvPicPr>
          <p:cNvPr id="21" name="Picture Placeholder 20" descr="logo (1)"/>
          <p:cNvPicPr>
            <a:picLocks noChangeAspect="1"/>
          </p:cNvPicPr>
          <p:nvPr>
            <p:ph type="pic" sz="quarter" idx="11"/>
          </p:nvPr>
        </p:nvPicPr>
        <p:blipFill>
          <a:blip r:embed="rId2"/>
          <a:stretch>
            <a:fillRect/>
          </a:stretch>
        </p:blipFill>
        <p:spPr>
          <a:xfrm>
            <a:off x="9838690" y="6017895"/>
            <a:ext cx="1476375" cy="4000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 name="Rounded Rectangle 21"/>
          <p:cNvSpPr/>
          <p:nvPr/>
        </p:nvSpPr>
        <p:spPr>
          <a:xfrm>
            <a:off x="97790" y="116840"/>
            <a:ext cx="11995785" cy="6624320"/>
          </a:xfrm>
          <a:prstGeom prst="roundRect">
            <a:avLst/>
          </a:prstGeom>
          <a:ln>
            <a:solidFill>
              <a:schemeClr val="bg1">
                <a:lumMod val="95000"/>
              </a:schemeClr>
            </a:solidFill>
          </a:ln>
        </p:spPr>
        <p:style>
          <a:lnRef idx="1">
            <a:schemeClr val="accent2"/>
          </a:lnRef>
          <a:fillRef idx="2">
            <a:schemeClr val="accent2"/>
          </a:fillRef>
          <a:effectRef idx="1">
            <a:schemeClr val="accent2"/>
          </a:effectRef>
          <a:fontRef idx="minor">
            <a:schemeClr val="dk1"/>
          </a:fontRef>
        </p:style>
        <p:txBody>
          <a:bodyPr rtlCol="0" anchor="ctr"/>
          <a:p>
            <a:pPr algn="ctr"/>
            <a:endParaRPr lang="en-US"/>
          </a:p>
        </p:txBody>
      </p:sp>
      <p:pic>
        <p:nvPicPr>
          <p:cNvPr id="3" name="Picture Placeholder 2"/>
          <p:cNvPicPr>
            <a:picLocks noChangeAspect="1"/>
          </p:cNvPicPr>
          <p:nvPr>
            <p:ph type="pic" sz="quarter" idx="10"/>
          </p:nvPr>
        </p:nvPicPr>
        <p:blipFill>
          <a:blip r:embed="rId1"/>
          <a:stretch>
            <a:fillRect/>
          </a:stretch>
        </p:blipFill>
        <p:spPr>
          <a:xfrm>
            <a:off x="506095" y="2144395"/>
            <a:ext cx="3672840" cy="3903980"/>
          </a:xfrm>
          <a:prstGeom prst="rect">
            <a:avLst/>
          </a:prstGeom>
        </p:spPr>
      </p:pic>
      <p:sp>
        <p:nvSpPr>
          <p:cNvPr id="5" name="Freeform 4"/>
          <p:cNvSpPr/>
          <p:nvPr/>
        </p:nvSpPr>
        <p:spPr>
          <a:xfrm>
            <a:off x="506095" y="2144395"/>
            <a:ext cx="3672840" cy="3904615"/>
          </a:xfrm>
          <a:custGeom>
            <a:avLst/>
            <a:gdLst>
              <a:gd name="connsiteX0" fmla="*/ 0 w 4602480"/>
              <a:gd name="connsiteY0" fmla="*/ 0 h 4892040"/>
              <a:gd name="connsiteX1" fmla="*/ 4602480 w 4602480"/>
              <a:gd name="connsiteY1" fmla="*/ 0 h 4892040"/>
              <a:gd name="connsiteX2" fmla="*/ 4602480 w 4602480"/>
              <a:gd name="connsiteY2" fmla="*/ 4892040 h 4892040"/>
              <a:gd name="connsiteX3" fmla="*/ 0 w 4602480"/>
              <a:gd name="connsiteY3" fmla="*/ 4892040 h 4892040"/>
            </a:gdLst>
            <a:ahLst/>
            <a:cxnLst>
              <a:cxn ang="0">
                <a:pos x="connsiteX0" y="connsiteY0"/>
              </a:cxn>
              <a:cxn ang="0">
                <a:pos x="connsiteX1" y="connsiteY1"/>
              </a:cxn>
              <a:cxn ang="0">
                <a:pos x="connsiteX2" y="connsiteY2"/>
              </a:cxn>
              <a:cxn ang="0">
                <a:pos x="connsiteX3" y="connsiteY3"/>
              </a:cxn>
            </a:cxnLst>
            <a:rect l="l" t="t" r="r" b="b"/>
            <a:pathLst>
              <a:path w="4602480" h="4892040">
                <a:moveTo>
                  <a:pt x="0" y="0"/>
                </a:moveTo>
                <a:lnTo>
                  <a:pt x="4602480" y="0"/>
                </a:lnTo>
                <a:lnTo>
                  <a:pt x="4602480" y="4892040"/>
                </a:lnTo>
                <a:lnTo>
                  <a:pt x="0" y="4892040"/>
                </a:lnTo>
                <a:close/>
              </a:path>
            </a:pathLst>
          </a:custGeom>
          <a:solidFill>
            <a:schemeClr val="accent1">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GB"/>
          </a:p>
        </p:txBody>
      </p:sp>
      <p:sp>
        <p:nvSpPr>
          <p:cNvPr id="8" name="Oval 7"/>
          <p:cNvSpPr/>
          <p:nvPr/>
        </p:nvSpPr>
        <p:spPr>
          <a:xfrm>
            <a:off x="4692651" y="1869135"/>
            <a:ext cx="540000" cy="54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1200" b="1" dirty="0">
                <a:latin typeface="Raleway"/>
                <a:cs typeface="Arial" panose="020B0604020202020204" pitchFamily="34" charset="0"/>
              </a:rPr>
              <a:t>01</a:t>
            </a:r>
            <a:endParaRPr lang="en-US" sz="1200" b="1" dirty="0">
              <a:latin typeface="Raleway"/>
              <a:cs typeface="Arial" panose="020B0604020202020204" pitchFamily="34" charset="0"/>
            </a:endParaRPr>
          </a:p>
        </p:txBody>
      </p:sp>
      <p:sp>
        <p:nvSpPr>
          <p:cNvPr id="6" name="Text Box 5"/>
          <p:cNvSpPr txBox="1"/>
          <p:nvPr/>
        </p:nvSpPr>
        <p:spPr>
          <a:xfrm>
            <a:off x="5486400" y="1967865"/>
            <a:ext cx="5205730" cy="368300"/>
          </a:xfrm>
          <a:prstGeom prst="rect">
            <a:avLst/>
          </a:prstGeom>
          <a:noFill/>
        </p:spPr>
        <p:txBody>
          <a:bodyPr wrap="square" rtlCol="0">
            <a:spAutoFit/>
          </a:bodyPr>
          <a:p>
            <a:r>
              <a:rPr lang="en-US">
                <a:latin typeface="Poppins" panose="00000500000000000000" charset="0"/>
                <a:cs typeface="Poppins" panose="00000500000000000000" charset="0"/>
              </a:rPr>
              <a:t>By syncing manually via internet</a:t>
            </a:r>
            <a:endParaRPr lang="en-US">
              <a:latin typeface="Poppins" panose="00000500000000000000" charset="0"/>
              <a:cs typeface="Poppins" panose="00000500000000000000" charset="0"/>
            </a:endParaRPr>
          </a:p>
        </p:txBody>
      </p:sp>
      <p:sp>
        <p:nvSpPr>
          <p:cNvPr id="7" name="Oval 6"/>
          <p:cNvSpPr/>
          <p:nvPr/>
        </p:nvSpPr>
        <p:spPr>
          <a:xfrm>
            <a:off x="4692651" y="2588493"/>
            <a:ext cx="540000" cy="54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1200" b="1" dirty="0">
                <a:latin typeface="Raleway"/>
                <a:cs typeface="Arial" panose="020B0604020202020204" pitchFamily="34" charset="0"/>
              </a:rPr>
              <a:t>02</a:t>
            </a:r>
            <a:endParaRPr lang="en-US" sz="1200" b="1" dirty="0">
              <a:latin typeface="Raleway"/>
              <a:cs typeface="Arial" panose="020B0604020202020204" pitchFamily="34" charset="0"/>
            </a:endParaRPr>
          </a:p>
        </p:txBody>
      </p:sp>
      <p:sp>
        <p:nvSpPr>
          <p:cNvPr id="12" name="Text Box 11"/>
          <p:cNvSpPr txBox="1"/>
          <p:nvPr/>
        </p:nvSpPr>
        <p:spPr>
          <a:xfrm>
            <a:off x="5486400" y="2686685"/>
            <a:ext cx="5447665" cy="368300"/>
          </a:xfrm>
          <a:prstGeom prst="rect">
            <a:avLst/>
          </a:prstGeom>
          <a:noFill/>
        </p:spPr>
        <p:txBody>
          <a:bodyPr wrap="square" rtlCol="0">
            <a:spAutoFit/>
          </a:bodyPr>
          <a:p>
            <a:r>
              <a:rPr lang="en-US">
                <a:latin typeface="Poppins" panose="00000500000000000000" charset="0"/>
                <a:cs typeface="Poppins" panose="00000500000000000000" charset="0"/>
              </a:rPr>
              <a:t>By the request of the web administrator</a:t>
            </a:r>
            <a:endParaRPr lang="en-US">
              <a:latin typeface="Poppins" panose="00000500000000000000" charset="0"/>
              <a:cs typeface="Poppins" panose="00000500000000000000" charset="0"/>
            </a:endParaRPr>
          </a:p>
        </p:txBody>
      </p:sp>
      <p:sp>
        <p:nvSpPr>
          <p:cNvPr id="17" name="Text Box 16"/>
          <p:cNvSpPr txBox="1"/>
          <p:nvPr/>
        </p:nvSpPr>
        <p:spPr>
          <a:xfrm>
            <a:off x="4692650" y="3262630"/>
            <a:ext cx="7272020" cy="1198880"/>
          </a:xfrm>
          <a:prstGeom prst="rect">
            <a:avLst/>
          </a:prstGeom>
          <a:noFill/>
        </p:spPr>
        <p:txBody>
          <a:bodyPr wrap="square" rtlCol="0">
            <a:spAutoFit/>
          </a:bodyPr>
          <a:p>
            <a:r>
              <a:rPr lang="en-US">
                <a:latin typeface="Poppins" panose="00000500000000000000" charset="0"/>
                <a:cs typeface="Poppins" panose="00000500000000000000" charset="0"/>
              </a:rPr>
              <a:t>In the first method the tracking signals which were stored in the device while driving will be fetched using low cost-efficient data and be saved to the server which then can be used to share with the users for analysis.</a:t>
            </a:r>
            <a:endParaRPr lang="en-US">
              <a:latin typeface="Poppins" panose="00000500000000000000" charset="0"/>
              <a:cs typeface="Poppins" panose="00000500000000000000" charset="0"/>
            </a:endParaRPr>
          </a:p>
        </p:txBody>
      </p:sp>
      <p:sp>
        <p:nvSpPr>
          <p:cNvPr id="18" name="Text Box 17"/>
          <p:cNvSpPr txBox="1"/>
          <p:nvPr/>
        </p:nvSpPr>
        <p:spPr>
          <a:xfrm>
            <a:off x="4617085" y="4633595"/>
            <a:ext cx="7423150" cy="1198880"/>
          </a:xfrm>
          <a:prstGeom prst="rect">
            <a:avLst/>
          </a:prstGeom>
          <a:noFill/>
        </p:spPr>
        <p:txBody>
          <a:bodyPr wrap="square" rtlCol="0">
            <a:spAutoFit/>
          </a:bodyPr>
          <a:p>
            <a:r>
              <a:rPr lang="en-US">
                <a:latin typeface="Poppins" panose="00000500000000000000" charset="0"/>
                <a:cs typeface="Poppins" panose="00000500000000000000" charset="0"/>
              </a:rPr>
              <a:t>In the later method the web administrator can request for the data from backend without the knowledge of the driver and retrieve the tracking information for the day which he needs effortlessly.</a:t>
            </a:r>
            <a:endParaRPr lang="en-US">
              <a:latin typeface="Poppins" panose="00000500000000000000" charset="0"/>
              <a:cs typeface="Poppins" panose="00000500000000000000" charset="0"/>
            </a:endParaRPr>
          </a:p>
        </p:txBody>
      </p:sp>
      <p:pic>
        <p:nvPicPr>
          <p:cNvPr id="21" name="Picture Placeholder 20" descr="logo (1)"/>
          <p:cNvPicPr>
            <a:picLocks noChangeAspect="1"/>
          </p:cNvPicPr>
          <p:nvPr>
            <p:ph type="pic" sz="quarter" idx="11"/>
          </p:nvPr>
        </p:nvPicPr>
        <p:blipFill>
          <a:blip r:embed="rId2"/>
          <a:stretch>
            <a:fillRect/>
          </a:stretch>
        </p:blipFill>
        <p:spPr>
          <a:xfrm>
            <a:off x="9822815" y="6048375"/>
            <a:ext cx="1476375" cy="400050"/>
          </a:xfrm>
          <a:prstGeom prst="rect">
            <a:avLst/>
          </a:prstGeom>
        </p:spPr>
      </p:pic>
      <p:sp>
        <p:nvSpPr>
          <p:cNvPr id="2" name="Text Box 1"/>
          <p:cNvSpPr txBox="1"/>
          <p:nvPr/>
        </p:nvSpPr>
        <p:spPr>
          <a:xfrm>
            <a:off x="881380" y="621665"/>
            <a:ext cx="8162290" cy="645160"/>
          </a:xfrm>
          <a:prstGeom prst="rect">
            <a:avLst/>
          </a:prstGeom>
          <a:noFill/>
        </p:spPr>
        <p:txBody>
          <a:bodyPr wrap="square" rtlCol="0">
            <a:spAutoFit/>
            <a:scene3d>
              <a:camera prst="orthographicFront"/>
              <a:lightRig rig="threePt" dir="t"/>
            </a:scene3d>
          </a:bodyPr>
          <a:p>
            <a:r>
              <a:rPr lang="en-US" sz="36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rPr>
              <a:t>Data Transfering Methods</a:t>
            </a:r>
            <a:endParaRPr lang="en-US" sz="3600">
              <a:solidFill>
                <a:schemeClr val="accent4">
                  <a:lumMod val="75000"/>
                </a:schemeClr>
              </a:solidFill>
              <a:effectLst>
                <a:innerShdw blurRad="63500" dist="50800" dir="13500000">
                  <a:srgbClr val="000000">
                    <a:alpha val="50000"/>
                  </a:srgbClr>
                </a:innerShdw>
              </a:effectLst>
              <a:latin typeface="Poppins" panose="00000500000000000000" charset="0"/>
              <a:cs typeface="Poppins" panose="00000500000000000000" charset="0"/>
            </a:endParaRPr>
          </a:p>
        </p:txBody>
      </p:sp>
      <p:cxnSp>
        <p:nvCxnSpPr>
          <p:cNvPr id="15" name="Straight Connector 14"/>
          <p:cNvCxnSpPr/>
          <p:nvPr/>
        </p:nvCxnSpPr>
        <p:spPr>
          <a:xfrm>
            <a:off x="2736850" y="1369060"/>
            <a:ext cx="4285615" cy="0"/>
          </a:xfrm>
          <a:prstGeom prst="line">
            <a:avLst/>
          </a:prstGeom>
        </p:spPr>
        <p:style>
          <a:lnRef idx="1">
            <a:schemeClr val="dk1"/>
          </a:lnRef>
          <a:fillRef idx="0">
            <a:schemeClr val="dk1"/>
          </a:fillRef>
          <a:effectRef idx="0">
            <a:schemeClr val="dk1"/>
          </a:effectRef>
          <a:fontRef idx="minor">
            <a:schemeClr val="tx1"/>
          </a:fontRef>
        </p:style>
      </p:cxnSp>
      <p:sp>
        <p:nvSpPr>
          <p:cNvPr id="9" name="Rounded Rectangle 8"/>
          <p:cNvSpPr/>
          <p:nvPr/>
        </p:nvSpPr>
        <p:spPr>
          <a:xfrm>
            <a:off x="7248525" y="1143000"/>
            <a:ext cx="347345" cy="331470"/>
          </a:xfrm>
          <a:prstGeom prst="roundRect">
            <a:avLst/>
          </a:prstGeom>
          <a:solidFill>
            <a:schemeClr val="accent1">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p>
            <a:pPr algn="ctr"/>
            <a:endParaRPr lang="en-US"/>
          </a:p>
        </p:txBody>
      </p:sp>
    </p:spTree>
  </p:cSld>
  <p:clrMapOvr>
    <a:masterClrMapping/>
  </p:clrMapOvr>
</p:sld>
</file>

<file path=ppt/theme/theme1.xml><?xml version="1.0" encoding="utf-8"?>
<a:theme xmlns:a="http://schemas.openxmlformats.org/drawingml/2006/main" name="Office Theme">
  <a:themeElements>
    <a:clrScheme name="Custom 5">
      <a:dk1>
        <a:srgbClr val="000000"/>
      </a:dk1>
      <a:lt1>
        <a:sysClr val="window" lastClr="FFFFFF"/>
      </a:lt1>
      <a:dk2>
        <a:srgbClr val="FFFFFF"/>
      </a:dk2>
      <a:lt2>
        <a:srgbClr val="E7E6E6"/>
      </a:lt2>
      <a:accent1>
        <a:srgbClr val="F97C22"/>
      </a:accent1>
      <a:accent2>
        <a:srgbClr val="FBE5D5"/>
      </a:accent2>
      <a:accent3>
        <a:srgbClr val="F4B183"/>
      </a:accent3>
      <a:accent4>
        <a:srgbClr val="FBB07A"/>
      </a:accent4>
      <a:accent5>
        <a:srgbClr val="CE5905"/>
      </a:accent5>
      <a:accent6>
        <a:srgbClr val="7F7F7F"/>
      </a:accent6>
      <a:hlink>
        <a:srgbClr val="595959"/>
      </a:hlink>
      <a:folHlink>
        <a:srgbClr val="3F3F3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3854</Words>
  <Application>WPS Presentation</Application>
  <PresentationFormat>Widescreen</PresentationFormat>
  <Paragraphs>98</Paragraphs>
  <Slides>13</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13</vt:i4>
      </vt:variant>
    </vt:vector>
  </HeadingPairs>
  <TitlesOfParts>
    <vt:vector size="25" baseType="lpstr">
      <vt:lpstr>Arial</vt:lpstr>
      <vt:lpstr>SimSun</vt:lpstr>
      <vt:lpstr>Wingdings</vt:lpstr>
      <vt:lpstr>Raleway Black</vt:lpstr>
      <vt:lpstr>Raleway</vt:lpstr>
      <vt:lpstr>Raleway</vt:lpstr>
      <vt:lpstr>Poppins SemiBold</vt:lpstr>
      <vt:lpstr>Poppins</vt:lpstr>
      <vt:lpstr>Calibri</vt:lpstr>
      <vt:lpstr>Microsoft YaHei</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Arjun vijayan</dc:creator>
  <cp:lastModifiedBy>Bhavana Prem</cp:lastModifiedBy>
  <cp:revision>653</cp:revision>
  <dcterms:created xsi:type="dcterms:W3CDTF">2020-04-13T05:03:00Z</dcterms:created>
  <dcterms:modified xsi:type="dcterms:W3CDTF">2020-09-30T01:13:25Z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1033-11.2.0.9684</vt:lpwstr>
  </property>
</Properties>
</file>