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71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79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6095-0516-4B37-B02D-9A43BF826BEF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8B41-21AE-405E-BC72-2E2F19C72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BDEA-046A-4CFB-8C90-288F71215428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4C87-6EEC-41DD-A0FB-9FDE77318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AF0F-0D6E-43CD-AE0A-22D2C54744D1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03FD-621A-4B45-BCD7-6C21BADF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15D8-2923-482C-9FF4-5FDDEA0103FB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B9B9-B6B8-4FE3-BA7D-A4E738B70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9CD3-6036-4CAA-B75A-6371C9904A56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319E-812D-46F1-B0CA-40E2B987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AD9E-F157-492A-BE46-B14716D95603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2CF0-A888-462B-B8F3-4C2E9C287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8768-2795-4479-AF77-F135E6CD6FA4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4184-E34A-4326-AEC4-FE47B6FC9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6D71-938D-485C-B4F9-64970F59F217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A646-3632-45A2-85CD-1C63038A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EB49-CC0C-492B-B539-B7D489E044B2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D110-7BF1-468E-9929-86172B1A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0BB4-4632-4CE1-B7B7-B6E685CFB829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B537-4088-47BB-8ACD-8A244C64E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48E3-8F61-46A0-854C-E0594F4AF474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6C20-0A62-4C02-87BA-98B4B26F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81FA5D-384E-4ADA-AB8B-649AC7A47D73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B02C6-883F-4448-BF1D-DC195A64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  <p:pic>
        <p:nvPicPr>
          <p:cNvPr id="5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572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savanunni\Desktop\ppt\school-transport-provider-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572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savanunni\Desktop\School-Transpo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038" cy="68579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29699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29699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 descr="C:\Users\Kesavanunni\Downloads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6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39000" y="6096000"/>
            <a:ext cx="1524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endParaRPr lang="en-US" dirty="0"/>
          </a:p>
        </p:txBody>
      </p:sp>
      <p:pic>
        <p:nvPicPr>
          <p:cNvPr id="4" name="Picture 3" descr="C:\Users\Abhilash\Downloads\logo_sm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019800"/>
            <a:ext cx="1968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15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Kesavanunni</cp:lastModifiedBy>
  <cp:revision>11</cp:revision>
  <dcterms:created xsi:type="dcterms:W3CDTF">2018-10-09T05:51:03Z</dcterms:created>
  <dcterms:modified xsi:type="dcterms:W3CDTF">2019-02-07T11:22:43Z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1200343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